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84" r:id="rId4"/>
    <p:sldId id="283" r:id="rId5"/>
    <p:sldId id="266" r:id="rId6"/>
    <p:sldId id="273" r:id="rId7"/>
    <p:sldId id="282" r:id="rId8"/>
    <p:sldId id="272" r:id="rId9"/>
    <p:sldId id="285" r:id="rId10"/>
    <p:sldId id="286" r:id="rId11"/>
    <p:sldId id="261" r:id="rId12"/>
    <p:sldId id="263" r:id="rId13"/>
    <p:sldId id="280" r:id="rId14"/>
    <p:sldId id="289" r:id="rId15"/>
    <p:sldId id="290" r:id="rId16"/>
    <p:sldId id="277" r:id="rId17"/>
    <p:sldId id="262" r:id="rId18"/>
    <p:sldId id="258" r:id="rId19"/>
    <p:sldId id="264" r:id="rId20"/>
    <p:sldId id="267" r:id="rId21"/>
    <p:sldId id="265" r:id="rId22"/>
    <p:sldId id="257" r:id="rId23"/>
    <p:sldId id="268" r:id="rId24"/>
    <p:sldId id="269" r:id="rId25"/>
    <p:sldId id="270" r:id="rId26"/>
    <p:sldId id="275" r:id="rId27"/>
    <p:sldId id="276" r:id="rId28"/>
    <p:sldId id="287" r:id="rId29"/>
    <p:sldId id="288" r:id="rId30"/>
    <p:sldId id="271" r:id="rId31"/>
    <p:sldId id="274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EEB08-FFF2-4B0A-910F-50AEE28AD6E3}" v="31" dt="2019-10-17T12:05:26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erson Santos" userId="18a60685d6d1bbe8" providerId="LiveId" clId="{77EEEB08-FFF2-4B0A-910F-50AEE28AD6E3}"/>
    <pc:docChg chg="modSld sldOrd">
      <pc:chgData name="Jefferson Santos" userId="18a60685d6d1bbe8" providerId="LiveId" clId="{77EEEB08-FFF2-4B0A-910F-50AEE28AD6E3}" dt="2019-10-17T12:05:26.801" v="30" actId="20577"/>
      <pc:docMkLst>
        <pc:docMk/>
      </pc:docMkLst>
      <pc:sldChg chg="ord">
        <pc:chgData name="Jefferson Santos" userId="18a60685d6d1bbe8" providerId="LiveId" clId="{77EEEB08-FFF2-4B0A-910F-50AEE28AD6E3}" dt="2019-10-17T11:51:43.315" v="3"/>
        <pc:sldMkLst>
          <pc:docMk/>
          <pc:sldMk cId="3541857977" sldId="264"/>
        </pc:sldMkLst>
      </pc:sldChg>
      <pc:sldChg chg="ord">
        <pc:chgData name="Jefferson Santos" userId="18a60685d6d1bbe8" providerId="LiveId" clId="{77EEEB08-FFF2-4B0A-910F-50AEE28AD6E3}" dt="2019-10-17T11:51:43.315" v="3"/>
        <pc:sldMkLst>
          <pc:docMk/>
          <pc:sldMk cId="389540079" sldId="267"/>
        </pc:sldMkLst>
      </pc:sldChg>
      <pc:sldChg chg="modSp">
        <pc:chgData name="Jefferson Santos" userId="18a60685d6d1bbe8" providerId="LiveId" clId="{77EEEB08-FFF2-4B0A-910F-50AEE28AD6E3}" dt="2019-10-17T12:05:26.801" v="30" actId="20577"/>
        <pc:sldMkLst>
          <pc:docMk/>
          <pc:sldMk cId="4097883506" sldId="274"/>
        </pc:sldMkLst>
        <pc:spChg chg="mod">
          <ac:chgData name="Jefferson Santos" userId="18a60685d6d1bbe8" providerId="LiveId" clId="{77EEEB08-FFF2-4B0A-910F-50AEE28AD6E3}" dt="2019-10-17T12:05:26.801" v="30" actId="20577"/>
          <ac:spMkLst>
            <pc:docMk/>
            <pc:sldMk cId="4097883506" sldId="274"/>
            <ac:spMk id="6" creationId="{04DDF594-F26A-4CD2-87D0-1F8D86CA2803}"/>
          </ac:spMkLst>
        </pc:spChg>
      </pc:sldChg>
      <pc:sldChg chg="ord">
        <pc:chgData name="Jefferson Santos" userId="18a60685d6d1bbe8" providerId="LiveId" clId="{77EEEB08-FFF2-4B0A-910F-50AEE28AD6E3}" dt="2019-10-17T11:40:33.475" v="2"/>
        <pc:sldMkLst>
          <pc:docMk/>
          <pc:sldMk cId="911683919" sldId="285"/>
        </pc:sldMkLst>
      </pc:sldChg>
      <pc:sldChg chg="ord">
        <pc:chgData name="Jefferson Santos" userId="18a60685d6d1bbe8" providerId="LiveId" clId="{77EEEB08-FFF2-4B0A-910F-50AEE28AD6E3}" dt="2019-10-17T11:40:33.475" v="2"/>
        <pc:sldMkLst>
          <pc:docMk/>
          <pc:sldMk cId="2094206029" sldId="286"/>
        </pc:sldMkLst>
      </pc:sldChg>
      <pc:sldChg chg="modSp">
        <pc:chgData name="Jefferson Santos" userId="18a60685d6d1bbe8" providerId="LiveId" clId="{77EEEB08-FFF2-4B0A-910F-50AEE28AD6E3}" dt="2019-10-17T11:38:31.581" v="1" actId="20577"/>
        <pc:sldMkLst>
          <pc:docMk/>
          <pc:sldMk cId="1211522104" sldId="289"/>
        </pc:sldMkLst>
        <pc:spChg chg="mod">
          <ac:chgData name="Jefferson Santos" userId="18a60685d6d1bbe8" providerId="LiveId" clId="{77EEEB08-FFF2-4B0A-910F-50AEE28AD6E3}" dt="2019-10-17T11:38:31.581" v="1" actId="20577"/>
          <ac:spMkLst>
            <pc:docMk/>
            <pc:sldMk cId="1211522104" sldId="289"/>
            <ac:spMk id="6" creationId="{8486127E-618E-4A2C-ACB2-32D74AB53F49}"/>
          </ac:spMkLst>
        </pc:spChg>
      </pc:sldChg>
    </pc:docChg>
  </pc:docChgLst>
  <pc:docChgLst>
    <pc:chgData name="Jefferson Santos" userId="18a60685d6d1bbe8" providerId="LiveId" clId="{03B57DEA-BE75-4642-8940-AC6342FEA0F3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3600" dirty="0"/>
              <a:t>Matemática</a:t>
            </a:r>
          </a:p>
        </c:rich>
      </c:tx>
      <c:layout>
        <c:manualLayout>
          <c:xMode val="edge"/>
          <c:yMode val="edge"/>
          <c:x val="0.77188289593820347"/>
          <c:y val="2.6781444285031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07713659246661"/>
          <c:y val="6.8464849354375912E-2"/>
          <c:w val="0.64017027258060633"/>
          <c:h val="0.726896306835817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FD-43A2-AE79-7C460C26E2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FD-43A2-AE79-7C460C26E2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4FD-43A2-AE79-7C460C26E2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4FD-43A2-AE79-7C460C26E2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4FD-43A2-AE79-7C460C26E2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4FD-43A2-AE79-7C460C26E27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4FD-43A2-AE79-7C460C26E27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4FD-43A2-AE79-7C460C26E27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34FD-43A2-AE79-7C460C26E27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34FD-43A2-AE79-7C460C26E27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34FD-43A2-AE79-7C460C26E27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34FD-43A2-AE79-7C460C26E276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34FD-43A2-AE79-7C460C26E276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34FD-43A2-AE79-7C460C26E27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34FD-43A2-AE79-7C460C26E276}"/>
              </c:ext>
            </c:extLst>
          </c:dPt>
          <c:dLbls>
            <c:dLbl>
              <c:idx val="11"/>
              <c:layout>
                <c:manualLayout>
                  <c:x val="1.0611823426276252E-3"/>
                  <c:y val="-3.82592061214729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FD-43A2-AE79-7C460C26E276}"/>
                </c:ext>
              </c:extLst>
            </c:dLbl>
            <c:dLbl>
              <c:idx val="12"/>
              <c:layout>
                <c:manualLayout>
                  <c:x val="-2.1223646852554061E-3"/>
                  <c:y val="-1.14777618364419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FD-43A2-AE79-7C460C26E276}"/>
                </c:ext>
              </c:extLst>
            </c:dLbl>
            <c:dLbl>
              <c:idx val="13"/>
              <c:layout>
                <c:manualLayout>
                  <c:x val="4.2447293705108122E-3"/>
                  <c:y val="1.33907221425155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FD-43A2-AE79-7C460C26E276}"/>
                </c:ext>
              </c:extLst>
            </c:dLbl>
            <c:dLbl>
              <c:idx val="14"/>
              <c:layout>
                <c:manualLayout>
                  <c:x val="1.2734188111532437E-2"/>
                  <c:y val="-1.33907221425155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4FD-43A2-AE79-7C460C26E2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Planilha1!$H$5:$H$19</c:f>
              <c:strCache>
                <c:ptCount val="15"/>
                <c:pt idx="0">
                  <c:v>Geometria</c:v>
                </c:pt>
                <c:pt idx="1">
                  <c:v>Aritmética</c:v>
                </c:pt>
                <c:pt idx="2">
                  <c:v>Escala, razão e proporção</c:v>
                </c:pt>
                <c:pt idx="3">
                  <c:v>Funções</c:v>
                </c:pt>
                <c:pt idx="4">
                  <c:v>Porcentagem</c:v>
                </c:pt>
                <c:pt idx="5">
                  <c:v>Gráficos e tabelas</c:v>
                </c:pt>
                <c:pt idx="6">
                  <c:v>Estatística</c:v>
                </c:pt>
                <c:pt idx="7">
                  <c:v>Probabilidade</c:v>
                </c:pt>
                <c:pt idx="8">
                  <c:v>Equações elementares</c:v>
                </c:pt>
                <c:pt idx="9">
                  <c:v>Sequências</c:v>
                </c:pt>
                <c:pt idx="10">
                  <c:v>Análise combinatória</c:v>
                </c:pt>
                <c:pt idx="11">
                  <c:v>Números inteiros e reais</c:v>
                </c:pt>
                <c:pt idx="12">
                  <c:v>Trigonometria</c:v>
                </c:pt>
                <c:pt idx="13">
                  <c:v>Notação científica</c:v>
                </c:pt>
                <c:pt idx="14">
                  <c:v>Matriz</c:v>
                </c:pt>
              </c:strCache>
            </c:strRef>
          </c:cat>
          <c:val>
            <c:numRef>
              <c:f>Planilha1!$I$5:$I$19</c:f>
              <c:numCache>
                <c:formatCode>General</c:formatCode>
                <c:ptCount val="15"/>
                <c:pt idx="0">
                  <c:v>26.3</c:v>
                </c:pt>
                <c:pt idx="1">
                  <c:v>12.8</c:v>
                </c:pt>
                <c:pt idx="2">
                  <c:v>12.1</c:v>
                </c:pt>
                <c:pt idx="3">
                  <c:v>9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6.8</c:v>
                </c:pt>
                <c:pt idx="7">
                  <c:v>5.9</c:v>
                </c:pt>
                <c:pt idx="8">
                  <c:v>2.6</c:v>
                </c:pt>
                <c:pt idx="9">
                  <c:v>2.5</c:v>
                </c:pt>
                <c:pt idx="10">
                  <c:v>2.2000000000000002</c:v>
                </c:pt>
                <c:pt idx="11">
                  <c:v>1.7</c:v>
                </c:pt>
                <c:pt idx="12">
                  <c:v>1.1000000000000001</c:v>
                </c:pt>
                <c:pt idx="13">
                  <c:v>0.3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4FD-43A2-AE79-7C460C26E2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E08A-C26D-4D3F-908D-FC1C7E888F0B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99AF-75F7-487B-9C43-B0C824AD7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5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B00FE-4C6B-426B-9463-9B07E418E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F7AAEA-CB42-4642-86ED-8CAAA4BA4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Jefferson César dos Santos</a:t>
            </a:r>
          </a:p>
        </p:txBody>
      </p:sp>
    </p:spTree>
    <p:extLst>
      <p:ext uri="{BB962C8B-B14F-4D97-AF65-F5344CB8AC3E}">
        <p14:creationId xmlns:p14="http://schemas.microsoft.com/office/powerpoint/2010/main" val="272236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1240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124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2480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4960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Calcule: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248∗5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blipFill>
                <a:blip r:embed="rId2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248∗5=1240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0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630B12-7E92-4818-9F33-5BEDA741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92106"/>
            <a:ext cx="6010275" cy="52006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DFDBBA-50A5-47D5-BA3B-5433EAD4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899" y="92106"/>
            <a:ext cx="4141376" cy="52006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315º Sentido Horário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270º Sentido Anti-Horário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180º Sentido Anti-Horário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135º Sentido Horário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90º Sentido</a:t>
            </a:r>
          </a:p>
          <a:p>
            <a:pPr algn="ctr"/>
            <a:r>
              <a:rPr lang="pt-BR" sz="2400" dirty="0"/>
              <a:t>Horário</a:t>
            </a:r>
          </a:p>
        </p:txBody>
      </p:sp>
    </p:spTree>
    <p:extLst>
      <p:ext uri="{BB962C8B-B14F-4D97-AF65-F5344CB8AC3E}">
        <p14:creationId xmlns:p14="http://schemas.microsoft.com/office/powerpoint/2010/main" val="237383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2690206-1AEC-435E-B8FF-6EE22EE9FB0F}"/>
                  </a:ext>
                </a:extLst>
              </p:cNvPr>
              <p:cNvSpPr/>
              <p:nvPr/>
            </p:nvSpPr>
            <p:spPr>
              <a:xfrm>
                <a:off x="7579592" y="3311109"/>
                <a:ext cx="2306592" cy="102111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2690206-1AEC-435E-B8FF-6EE22EE9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92" y="3311109"/>
                <a:ext cx="2306592" cy="102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7A96D44-616D-46C5-8B18-79B728EB77CE}"/>
                  </a:ext>
                </a:extLst>
              </p:cNvPr>
              <p:cNvSpPr/>
              <p:nvPr/>
            </p:nvSpPr>
            <p:spPr>
              <a:xfrm>
                <a:off x="2534882" y="1918434"/>
                <a:ext cx="1596463" cy="103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7A96D44-616D-46C5-8B18-79B728EB7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82" y="1918434"/>
                <a:ext cx="1596463" cy="1037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3B1CECF-52D1-47FA-BC41-478D0308DAEE}"/>
                  </a:ext>
                </a:extLst>
              </p:cNvPr>
              <p:cNvSpPr/>
              <p:nvPr/>
            </p:nvSpPr>
            <p:spPr>
              <a:xfrm>
                <a:off x="4131345" y="1871652"/>
                <a:ext cx="3332515" cy="103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2∗25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3B1CECF-52D1-47FA-BC41-478D0308D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45" y="1871652"/>
                <a:ext cx="3332515" cy="1037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2F6B78CB-FA09-4A11-8604-310847321941}"/>
                  </a:ext>
                </a:extLst>
              </p:cNvPr>
              <p:cNvSpPr/>
              <p:nvPr/>
            </p:nvSpPr>
            <p:spPr>
              <a:xfrm>
                <a:off x="7372853" y="1880083"/>
                <a:ext cx="2306593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2F6B78CB-FA09-4A11-8604-31084732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53" y="1880083"/>
                <a:ext cx="2306593" cy="1021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BD6A2D5-B088-4D7B-8CA3-EDFFC63F1CC6}"/>
                  </a:ext>
                </a:extLst>
              </p:cNvPr>
              <p:cNvSpPr/>
              <p:nvPr/>
            </p:nvSpPr>
            <p:spPr>
              <a:xfrm>
                <a:off x="2471472" y="3311110"/>
                <a:ext cx="1979580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108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BD6A2D5-B088-4D7B-8CA3-EDFFC63F1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72" y="3311110"/>
                <a:ext cx="1979580" cy="1021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CC25BA4-BFA8-4B8D-AC50-D5DAD37A55BC}"/>
                  </a:ext>
                </a:extLst>
              </p:cNvPr>
              <p:cNvSpPr/>
              <p:nvPr/>
            </p:nvSpPr>
            <p:spPr>
              <a:xfrm>
                <a:off x="4247077" y="3255896"/>
                <a:ext cx="3332515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36∗3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CC25BA4-BFA8-4B8D-AC50-D5DAD37A5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77" y="3255896"/>
                <a:ext cx="3332515" cy="1021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3764C52A-148C-4A07-9FB5-E69589450FAC}"/>
                  </a:ext>
                </a:extLst>
              </p:cNvPr>
              <p:cNvSpPr/>
              <p:nvPr/>
            </p:nvSpPr>
            <p:spPr>
              <a:xfrm>
                <a:off x="9483905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3764C52A-148C-4A07-9FB5-E69589450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05" y="5680276"/>
                <a:ext cx="2024200" cy="7837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8097E08B-2727-4E47-839D-A60446B61095}"/>
                  </a:ext>
                </a:extLst>
              </p:cNvPr>
              <p:cNvSpPr/>
              <p:nvPr/>
            </p:nvSpPr>
            <p:spPr>
              <a:xfrm>
                <a:off x="7316408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8097E08B-2727-4E47-839D-A60446B61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408" y="5680276"/>
                <a:ext cx="2024200" cy="7837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7FE3880B-39DD-4B46-877F-AEAE32056F8E}"/>
                  </a:ext>
                </a:extLst>
              </p:cNvPr>
              <p:cNvSpPr/>
              <p:nvPr/>
            </p:nvSpPr>
            <p:spPr>
              <a:xfrm>
                <a:off x="5148911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7FE3880B-39DD-4B46-877F-AEAE320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11" y="5680276"/>
                <a:ext cx="2024200" cy="7837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D879BBBF-3ED1-49AA-8A5F-4FE8E603F264}"/>
                  </a:ext>
                </a:extLst>
              </p:cNvPr>
              <p:cNvSpPr/>
              <p:nvPr/>
            </p:nvSpPr>
            <p:spPr>
              <a:xfrm>
                <a:off x="2981414" y="5683073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D879BBBF-3ED1-49AA-8A5F-4FE8E603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14" y="5683073"/>
                <a:ext cx="2024200" cy="78377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57DB0520-069B-40AA-972E-A5E903F5D9BD}"/>
                  </a:ext>
                </a:extLst>
              </p:cNvPr>
              <p:cNvSpPr/>
              <p:nvPr/>
            </p:nvSpPr>
            <p:spPr>
              <a:xfrm>
                <a:off x="804814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57DB0520-069B-40AA-972E-A5E903F5D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4" y="5680276"/>
                <a:ext cx="2024200" cy="78377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8B455F6-18B7-4F23-B1B3-B5A6271BE6F5}"/>
                  </a:ext>
                </a:extLst>
              </p:cNvPr>
              <p:cNvSpPr/>
              <p:nvPr/>
            </p:nvSpPr>
            <p:spPr>
              <a:xfrm>
                <a:off x="4792549" y="1015175"/>
                <a:ext cx="2068643" cy="1330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72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8B455F6-18B7-4F23-B1B3-B5A6271BE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49" y="1015175"/>
                <a:ext cx="2068643" cy="1330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DE5573A-648A-46EE-9CBB-EDEE6DDF2F7C}"/>
                  </a:ext>
                </a:extLst>
              </p:cNvPr>
              <p:cNvSpPr/>
              <p:nvPr/>
            </p:nvSpPr>
            <p:spPr>
              <a:xfrm>
                <a:off x="2693191" y="2958301"/>
                <a:ext cx="6267357" cy="1330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72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3∗16</m:t>
                          </m:r>
                        </m:e>
                      </m:rad>
                      <m:r>
                        <a:rPr lang="pt-BR" sz="7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DE5573A-648A-46EE-9CBB-EDEE6DDF2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1" y="2958301"/>
                <a:ext cx="6267357" cy="1330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75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15∗1,2=18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4A4D7BC-1A62-4D8E-AE52-186E15E5CB56}"/>
                  </a:ext>
                </a:extLst>
              </p:cNvPr>
              <p:cNvSpPr/>
              <p:nvPr/>
            </p:nvSpPr>
            <p:spPr>
              <a:xfrm>
                <a:off x="941033" y="134420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(15∗1=15)+(15∗0,2=3)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4A4D7BC-1A62-4D8E-AE52-186E15E5C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1344200"/>
                <a:ext cx="106620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0C57E40-9E93-4919-81B0-AC84905292F9}"/>
                  </a:ext>
                </a:extLst>
              </p:cNvPr>
              <p:cNvSpPr/>
              <p:nvPr/>
            </p:nvSpPr>
            <p:spPr>
              <a:xfrm>
                <a:off x="941033" y="226753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15+3=18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0C57E40-9E93-4919-81B0-AC8490529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2267530"/>
                <a:ext cx="1066208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486127E-618E-4A2C-ACB2-32D74AB53F49}"/>
                  </a:ext>
                </a:extLst>
              </p:cNvPr>
              <p:cNvSpPr/>
              <p:nvPr/>
            </p:nvSpPr>
            <p:spPr>
              <a:xfrm>
                <a:off x="941033" y="342900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5∗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3,5=75+12,5=87,5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486127E-618E-4A2C-ACB2-32D74AB53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429000"/>
                <a:ext cx="1066208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2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104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96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64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207F8EC-29D5-4DDA-BD89-84B3001E1A4D}"/>
                  </a:ext>
                </a:extLst>
              </p:cNvPr>
              <p:cNvSpPr/>
              <p:nvPr/>
            </p:nvSpPr>
            <p:spPr>
              <a:xfrm>
                <a:off x="976543" y="2052961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32∗2,5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207F8EC-29D5-4DDA-BD89-84B3001E1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3" y="2052961"/>
                <a:ext cx="1066208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D77BF96-1A66-4334-8E06-C40611997451}"/>
                  </a:ext>
                </a:extLst>
              </p:cNvPr>
              <p:cNvSpPr/>
              <p:nvPr/>
            </p:nvSpPr>
            <p:spPr>
              <a:xfrm>
                <a:off x="940986" y="3403555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32∗2,5=64+16=80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D77BF96-1A66-4334-8E06-C40611997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86" y="3403555"/>
                <a:ext cx="106620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3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636BBC-8B01-457A-A039-1439CD8D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88776"/>
            <a:ext cx="8788893" cy="481312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616D5CD-8C19-44B5-B15D-662005863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82802"/>
              </p:ext>
            </p:extLst>
          </p:nvPr>
        </p:nvGraphicFramePr>
        <p:xfrm>
          <a:off x="2032000" y="4964071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955483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109399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0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6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5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43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368FD1-DDE7-47E7-A3C7-C128E2110B4E}"/>
                  </a:ext>
                </a:extLst>
              </p:cNvPr>
              <p:cNvSpPr/>
              <p:nvPr/>
            </p:nvSpPr>
            <p:spPr>
              <a:xfrm>
                <a:off x="8895424" y="188256"/>
                <a:ext cx="2885243" cy="12674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1,75</a:t>
                </a: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368FD1-DDE7-47E7-A3C7-C128E2110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24" y="188256"/>
                <a:ext cx="2885243" cy="1267463"/>
              </a:xfrm>
              <a:prstGeom prst="rect">
                <a:avLst/>
              </a:prstGeom>
              <a:blipFill>
                <a:blip r:embed="rId3"/>
                <a:stretch>
                  <a:fillRect t="-1923" r="-10549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810D96-3705-4786-9263-B7B90E438646}"/>
                  </a:ext>
                </a:extLst>
              </p:cNvPr>
              <p:cNvSpPr/>
              <p:nvPr/>
            </p:nvSpPr>
            <p:spPr>
              <a:xfrm>
                <a:off x="8895424" y="2567635"/>
                <a:ext cx="2885243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1,70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810D96-3705-4786-9263-B7B90E438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24" y="2567635"/>
                <a:ext cx="2885243" cy="1284519"/>
              </a:xfrm>
              <a:prstGeom prst="rect">
                <a:avLst/>
              </a:prstGeom>
              <a:blipFill>
                <a:blip r:embed="rId4"/>
                <a:stretch>
                  <a:fillRect t="-948" r="-10549" b="-18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8D348F2-A596-4BED-ACB6-EACCCB339A6D}"/>
                  </a:ext>
                </a:extLst>
              </p:cNvPr>
              <p:cNvSpPr/>
              <p:nvPr/>
            </p:nvSpPr>
            <p:spPr>
              <a:xfrm>
                <a:off x="9109968" y="1369417"/>
                <a:ext cx="2885243" cy="1144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8D348F2-A596-4BED-ACB6-EACCCB339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68" y="1369417"/>
                <a:ext cx="2885243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34B3AD8-EA5E-467D-938C-C7931F60A2DD}"/>
                  </a:ext>
                </a:extLst>
              </p:cNvPr>
              <p:cNvSpPr/>
              <p:nvPr/>
            </p:nvSpPr>
            <p:spPr>
              <a:xfrm>
                <a:off x="9109967" y="3625685"/>
                <a:ext cx="2885243" cy="1144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34B3AD8-EA5E-467D-938C-C7931F60A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67" y="3625685"/>
                <a:ext cx="2885243" cy="1144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F8128072-C4C7-4762-8846-A3A250C0DB08}"/>
              </a:ext>
            </a:extLst>
          </p:cNvPr>
          <p:cNvSpPr/>
          <p:nvPr/>
        </p:nvSpPr>
        <p:spPr>
          <a:xfrm>
            <a:off x="0" y="3755254"/>
            <a:ext cx="878889" cy="3771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4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7C46E2-8B14-4A88-9F2F-0180E124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" y="84429"/>
            <a:ext cx="5615267" cy="66599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DC8413-EB31-4776-A4A6-420D5324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34" y="84429"/>
            <a:ext cx="5173908" cy="667832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80EF789-6105-493C-BA6C-F0F4416262F8}"/>
              </a:ext>
            </a:extLst>
          </p:cNvPr>
          <p:cNvCxnSpPr/>
          <p:nvPr/>
        </p:nvCxnSpPr>
        <p:spPr>
          <a:xfrm>
            <a:off x="10209320" y="1895475"/>
            <a:ext cx="0" cy="63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3BB2A9C-3FB6-4C4A-9310-1EB0CD70DCE1}"/>
              </a:ext>
            </a:extLst>
          </p:cNvPr>
          <p:cNvCxnSpPr>
            <a:cxnSpLocks/>
          </p:cNvCxnSpPr>
          <p:nvPr/>
        </p:nvCxnSpPr>
        <p:spPr>
          <a:xfrm flipH="1" flipV="1">
            <a:off x="9499107" y="798991"/>
            <a:ext cx="710213" cy="1096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E36AA39-3D68-475B-90D2-2F131393CBB7}"/>
              </a:ext>
            </a:extLst>
          </p:cNvPr>
          <p:cNvCxnSpPr>
            <a:endCxn id="5" idx="0"/>
          </p:cNvCxnSpPr>
          <p:nvPr/>
        </p:nvCxnSpPr>
        <p:spPr>
          <a:xfrm flipH="1" flipV="1">
            <a:off x="9495788" y="84429"/>
            <a:ext cx="3319" cy="714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3650432-E7AA-468D-AFE4-0E30F62810F6}"/>
              </a:ext>
            </a:extLst>
          </p:cNvPr>
          <p:cNvCxnSpPr/>
          <p:nvPr/>
        </p:nvCxnSpPr>
        <p:spPr>
          <a:xfrm>
            <a:off x="10206001" y="2636668"/>
            <a:ext cx="0" cy="792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750A19F-CF52-49AA-B156-5059BB0FC2E8}"/>
              </a:ext>
            </a:extLst>
          </p:cNvPr>
          <p:cNvCxnSpPr/>
          <p:nvPr/>
        </p:nvCxnSpPr>
        <p:spPr>
          <a:xfrm>
            <a:off x="9495788" y="798991"/>
            <a:ext cx="0" cy="10964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E2BC23D-F6B9-4AE2-A35E-9E214AEAD2DE}"/>
              </a:ext>
            </a:extLst>
          </p:cNvPr>
          <p:cNvCxnSpPr/>
          <p:nvPr/>
        </p:nvCxnSpPr>
        <p:spPr>
          <a:xfrm>
            <a:off x="9495788" y="1895475"/>
            <a:ext cx="7102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6C95C0F9-0967-4B22-A6C2-E8F7163793A7}"/>
              </a:ext>
            </a:extLst>
          </p:cNvPr>
          <p:cNvSpPr/>
          <p:nvPr/>
        </p:nvSpPr>
        <p:spPr>
          <a:xfrm>
            <a:off x="10117715" y="1895474"/>
            <a:ext cx="1156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6dm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784E8DB-EA14-43EE-9787-1128A76CFEE2}"/>
              </a:ext>
            </a:extLst>
          </p:cNvPr>
          <p:cNvSpPr/>
          <p:nvPr/>
        </p:nvSpPr>
        <p:spPr>
          <a:xfrm>
            <a:off x="8106695" y="214216"/>
            <a:ext cx="1156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6dm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32AC1EC-4184-45C3-8C46-40FE9BDC1C93}"/>
              </a:ext>
            </a:extLst>
          </p:cNvPr>
          <p:cNvSpPr/>
          <p:nvPr/>
        </p:nvSpPr>
        <p:spPr>
          <a:xfrm>
            <a:off x="9843256" y="953418"/>
            <a:ext cx="1386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12d</a:t>
            </a:r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460251A-A43D-48A2-87C1-BC01DE487DB6}"/>
              </a:ext>
            </a:extLst>
          </p:cNvPr>
          <p:cNvSpPr/>
          <p:nvPr/>
        </p:nvSpPr>
        <p:spPr>
          <a:xfrm>
            <a:off x="10173631" y="2774912"/>
            <a:ext cx="1402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13d</a:t>
            </a:r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3CC5F64-9C0A-4033-ACA9-7D2CCC870CB7}"/>
              </a:ext>
            </a:extLst>
          </p:cNvPr>
          <p:cNvCxnSpPr/>
          <p:nvPr/>
        </p:nvCxnSpPr>
        <p:spPr>
          <a:xfrm>
            <a:off x="9495788" y="1895474"/>
            <a:ext cx="0" cy="15335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21065E86-CA3D-4301-B7F7-B328D6BD2964}"/>
              </a:ext>
            </a:extLst>
          </p:cNvPr>
          <p:cNvSpPr/>
          <p:nvPr/>
        </p:nvSpPr>
        <p:spPr>
          <a:xfrm>
            <a:off x="8106695" y="2482524"/>
            <a:ext cx="1386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19d</a:t>
            </a:r>
            <a:r>
              <a:rPr lang="pt-BR" sz="32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77C023B-2827-4A4A-B0E4-5090A040128D}"/>
              </a:ext>
            </a:extLst>
          </p:cNvPr>
          <p:cNvCxnSpPr>
            <a:cxnSpLocks/>
          </p:cNvCxnSpPr>
          <p:nvPr/>
        </p:nvCxnSpPr>
        <p:spPr>
          <a:xfrm flipH="1" flipV="1">
            <a:off x="2430168" y="633147"/>
            <a:ext cx="1290412" cy="1912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0F43BD0-C449-4F12-8B2A-6C2C5A12E4B4}"/>
              </a:ext>
            </a:extLst>
          </p:cNvPr>
          <p:cNvCxnSpPr>
            <a:cxnSpLocks/>
          </p:cNvCxnSpPr>
          <p:nvPr/>
        </p:nvCxnSpPr>
        <p:spPr>
          <a:xfrm>
            <a:off x="2426848" y="633146"/>
            <a:ext cx="0" cy="19005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02C5BE1-2876-4772-A1D7-56C763B5F843}"/>
              </a:ext>
            </a:extLst>
          </p:cNvPr>
          <p:cNvCxnSpPr>
            <a:cxnSpLocks/>
          </p:cNvCxnSpPr>
          <p:nvPr/>
        </p:nvCxnSpPr>
        <p:spPr>
          <a:xfrm>
            <a:off x="2430167" y="2545671"/>
            <a:ext cx="12904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F730A7E3-003A-4415-AD28-B1CDD1A31285}"/>
              </a:ext>
            </a:extLst>
          </p:cNvPr>
          <p:cNvSpPr/>
          <p:nvPr/>
        </p:nvSpPr>
        <p:spPr>
          <a:xfrm>
            <a:off x="2761933" y="2596934"/>
            <a:ext cx="862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 dm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14920A4-D4DD-43ED-8277-B951F7B12E1C}"/>
              </a:ext>
            </a:extLst>
          </p:cNvPr>
          <p:cNvSpPr/>
          <p:nvPr/>
        </p:nvSpPr>
        <p:spPr>
          <a:xfrm>
            <a:off x="3280341" y="1245805"/>
            <a:ext cx="1032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</a:t>
            </a:r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284B8F3-26FB-42A6-A453-A14A25EF3707}"/>
                  </a:ext>
                </a:extLst>
              </p:cNvPr>
              <p:cNvSpPr/>
              <p:nvPr/>
            </p:nvSpPr>
            <p:spPr>
              <a:xfrm>
                <a:off x="1952002" y="3079343"/>
                <a:ext cx="3038909" cy="16031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284B8F3-26FB-42A6-A453-A14A25EF3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02" y="3079343"/>
                <a:ext cx="3038909" cy="1603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>
            <a:extLst>
              <a:ext uri="{FF2B5EF4-FFF2-40B4-BE49-F238E27FC236}">
                <a16:creationId xmlns:a16="http://schemas.microsoft.com/office/drawing/2014/main" id="{C7D90072-F5E6-4FAF-B17E-9BF4011F1793}"/>
              </a:ext>
            </a:extLst>
          </p:cNvPr>
          <p:cNvSpPr/>
          <p:nvPr/>
        </p:nvSpPr>
        <p:spPr>
          <a:xfrm>
            <a:off x="1393220" y="1476637"/>
            <a:ext cx="862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</a:t>
            </a:r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2E73AF2-6655-4213-99BD-F081F25517D1}"/>
                  </a:ext>
                </a:extLst>
              </p:cNvPr>
              <p:cNvSpPr/>
              <p:nvPr/>
            </p:nvSpPr>
            <p:spPr>
              <a:xfrm>
                <a:off x="8060182" y="5557727"/>
                <a:ext cx="3789178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pt-B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2E73AF2-6655-4213-99BD-F081F2551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182" y="5557727"/>
                <a:ext cx="37891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ipse 30">
            <a:extLst>
              <a:ext uri="{FF2B5EF4-FFF2-40B4-BE49-F238E27FC236}">
                <a16:creationId xmlns:a16="http://schemas.microsoft.com/office/drawing/2014/main" id="{76843350-9217-448B-9CB8-2830A85637D0}"/>
              </a:ext>
            </a:extLst>
          </p:cNvPr>
          <p:cNvSpPr/>
          <p:nvPr/>
        </p:nvSpPr>
        <p:spPr>
          <a:xfrm>
            <a:off x="6994862" y="6134470"/>
            <a:ext cx="1065320" cy="40837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D021E19-A06D-466D-B6DF-08E76811793C}"/>
                  </a:ext>
                </a:extLst>
              </p:cNvPr>
              <p:cNvSpPr/>
              <p:nvPr/>
            </p:nvSpPr>
            <p:spPr>
              <a:xfrm>
                <a:off x="1674243" y="4567772"/>
                <a:ext cx="3212195" cy="218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D021E19-A06D-466D-B6DF-08E768117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43" y="4567772"/>
                <a:ext cx="3212195" cy="2189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74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9" grpId="0"/>
      <p:bldP spid="30" grpId="0"/>
      <p:bldP spid="39" grpId="0"/>
      <p:bldP spid="40" grpId="0"/>
      <p:bldP spid="41" grpId="0"/>
      <p:bldP spid="3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6550C4-1CEF-4E71-BDF8-10F451B0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19" y="106532"/>
            <a:ext cx="5558473" cy="666713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778C36-A037-40AF-BD07-42B8EEAA70B6}"/>
              </a:ext>
            </a:extLst>
          </p:cNvPr>
          <p:cNvSpPr/>
          <p:nvPr/>
        </p:nvSpPr>
        <p:spPr>
          <a:xfrm>
            <a:off x="2830367" y="303065"/>
            <a:ext cx="1332000" cy="619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190F7C6-60FC-43D2-88F2-0A3C5D6B1849}"/>
              </a:ext>
            </a:extLst>
          </p:cNvPr>
          <p:cNvSpPr/>
          <p:nvPr/>
        </p:nvSpPr>
        <p:spPr>
          <a:xfrm>
            <a:off x="2830367" y="303065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8B90B7F-BD86-4E86-B0F1-F14432B89B67}"/>
              </a:ext>
            </a:extLst>
          </p:cNvPr>
          <p:cNvSpPr/>
          <p:nvPr/>
        </p:nvSpPr>
        <p:spPr>
          <a:xfrm>
            <a:off x="2686367" y="159800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A1A36E5-8DB4-4BA0-A792-0D3D859FEB3E}"/>
              </a:ext>
            </a:extLst>
          </p:cNvPr>
          <p:cNvSpPr/>
          <p:nvPr/>
        </p:nvSpPr>
        <p:spPr>
          <a:xfrm>
            <a:off x="2830367" y="1923065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0BFB15-58E0-49D7-87C1-8BA937C63DA6}"/>
              </a:ext>
            </a:extLst>
          </p:cNvPr>
          <p:cNvSpPr/>
          <p:nvPr/>
        </p:nvSpPr>
        <p:spPr>
          <a:xfrm>
            <a:off x="2686367" y="1779800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22A7424-C3B2-4F49-AC51-194C636E54A7}"/>
              </a:ext>
            </a:extLst>
          </p:cNvPr>
          <p:cNvSpPr/>
          <p:nvPr/>
        </p:nvSpPr>
        <p:spPr>
          <a:xfrm>
            <a:off x="2830367" y="3549338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BA34868-50C3-41DD-8D93-F6D8E131D66C}"/>
              </a:ext>
            </a:extLst>
          </p:cNvPr>
          <p:cNvSpPr/>
          <p:nvPr/>
        </p:nvSpPr>
        <p:spPr>
          <a:xfrm>
            <a:off x="2686367" y="3406073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3942652-5FB4-4A25-B0D8-A86B0FB606AA}"/>
              </a:ext>
            </a:extLst>
          </p:cNvPr>
          <p:cNvSpPr/>
          <p:nvPr/>
        </p:nvSpPr>
        <p:spPr>
          <a:xfrm>
            <a:off x="2830367" y="5184737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622C84D-4E0A-46D6-AB9C-36B84D63EF9A}"/>
              </a:ext>
            </a:extLst>
          </p:cNvPr>
          <p:cNvSpPr/>
          <p:nvPr/>
        </p:nvSpPr>
        <p:spPr>
          <a:xfrm>
            <a:off x="2686367" y="5041472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8625D4B-9C20-42B7-8769-A5C983556D44}"/>
              </a:ext>
            </a:extLst>
          </p:cNvPr>
          <p:cNvCxnSpPr/>
          <p:nvPr/>
        </p:nvCxnSpPr>
        <p:spPr>
          <a:xfrm>
            <a:off x="4767309" y="303065"/>
            <a:ext cx="0" cy="6192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E26E543-62E2-4B8F-A25D-4E27DB85765A}"/>
              </a:ext>
            </a:extLst>
          </p:cNvPr>
          <p:cNvCxnSpPr>
            <a:cxnSpLocks/>
          </p:cNvCxnSpPr>
          <p:nvPr/>
        </p:nvCxnSpPr>
        <p:spPr>
          <a:xfrm>
            <a:off x="2830367" y="106532"/>
            <a:ext cx="133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DDD6C31C-E0CE-4E05-94D9-B7E1B4549AA3}"/>
              </a:ext>
            </a:extLst>
          </p:cNvPr>
          <p:cNvSpPr/>
          <p:nvPr/>
        </p:nvSpPr>
        <p:spPr>
          <a:xfrm>
            <a:off x="3004639" y="-194878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1BD608-68C7-4F06-8BDA-82941AB838BE}"/>
              </a:ext>
            </a:extLst>
          </p:cNvPr>
          <p:cNvSpPr/>
          <p:nvPr/>
        </p:nvSpPr>
        <p:spPr>
          <a:xfrm>
            <a:off x="4829437" y="2937400"/>
            <a:ext cx="167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F0A872A-7A96-40D7-88B4-619E3D86F4C3}"/>
              </a:ext>
            </a:extLst>
          </p:cNvPr>
          <p:cNvCxnSpPr>
            <a:cxnSpLocks/>
            <a:endCxn id="3" idx="6"/>
          </p:cNvCxnSpPr>
          <p:nvPr/>
        </p:nvCxnSpPr>
        <p:spPr>
          <a:xfrm>
            <a:off x="3496367" y="969065"/>
            <a:ext cx="66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3BBACAC1-E12E-4789-8ACA-8282D90C326F}"/>
              </a:ext>
            </a:extLst>
          </p:cNvPr>
          <p:cNvCxnSpPr/>
          <p:nvPr/>
        </p:nvCxnSpPr>
        <p:spPr>
          <a:xfrm>
            <a:off x="3496367" y="969065"/>
            <a:ext cx="666000" cy="39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A78B18B1-269E-4063-87C3-BF046FCFDD66}"/>
              </a:ext>
            </a:extLst>
          </p:cNvPr>
          <p:cNvSpPr/>
          <p:nvPr/>
        </p:nvSpPr>
        <p:spPr>
          <a:xfrm>
            <a:off x="3359788" y="470358"/>
            <a:ext cx="843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pt-BR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862AE67-96E3-46D6-8E4C-639F3DF283A0}"/>
              </a:ext>
            </a:extLst>
          </p:cNvPr>
          <p:cNvCxnSpPr/>
          <p:nvPr/>
        </p:nvCxnSpPr>
        <p:spPr>
          <a:xfrm>
            <a:off x="2210027" y="3218767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AC049B1-FA91-4425-B3D8-142FB17215E3}"/>
              </a:ext>
            </a:extLst>
          </p:cNvPr>
          <p:cNvCxnSpPr/>
          <p:nvPr/>
        </p:nvCxnSpPr>
        <p:spPr>
          <a:xfrm>
            <a:off x="2210027" y="1954749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5E2458E-E07E-431F-B0E8-6DCA1FAAD995}"/>
              </a:ext>
            </a:extLst>
          </p:cNvPr>
          <p:cNvCxnSpPr/>
          <p:nvPr/>
        </p:nvCxnSpPr>
        <p:spPr>
          <a:xfrm>
            <a:off x="2211507" y="1592156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CFC1B1F3-A290-41F4-BF1B-B5340F2F9026}"/>
              </a:ext>
            </a:extLst>
          </p:cNvPr>
          <p:cNvCxnSpPr/>
          <p:nvPr/>
        </p:nvCxnSpPr>
        <p:spPr>
          <a:xfrm>
            <a:off x="2210994" y="4863582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548B51DC-76E7-41FE-B496-D9C9DD8E801B}"/>
              </a:ext>
            </a:extLst>
          </p:cNvPr>
          <p:cNvCxnSpPr/>
          <p:nvPr/>
        </p:nvCxnSpPr>
        <p:spPr>
          <a:xfrm>
            <a:off x="2210994" y="3599564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8B7F96B-2D0D-4B54-AD35-772A812D998F}"/>
              </a:ext>
            </a:extLst>
          </p:cNvPr>
          <p:cNvCxnSpPr/>
          <p:nvPr/>
        </p:nvCxnSpPr>
        <p:spPr>
          <a:xfrm>
            <a:off x="2210027" y="5243841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83F5B24-68AE-4154-92A6-A33250F3EF59}"/>
              </a:ext>
            </a:extLst>
          </p:cNvPr>
          <p:cNvCxnSpPr/>
          <p:nvPr/>
        </p:nvCxnSpPr>
        <p:spPr>
          <a:xfrm>
            <a:off x="2210027" y="341263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35DA71FB-CAE8-40F3-B51D-A94278FD07BA}"/>
              </a:ext>
            </a:extLst>
          </p:cNvPr>
          <p:cNvSpPr/>
          <p:nvPr/>
        </p:nvSpPr>
        <p:spPr>
          <a:xfrm>
            <a:off x="1203760" y="518532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AF506D0-1050-45E2-8F20-0C488A1D7D00}"/>
              </a:ext>
            </a:extLst>
          </p:cNvPr>
          <p:cNvSpPr/>
          <p:nvPr/>
        </p:nvSpPr>
        <p:spPr>
          <a:xfrm>
            <a:off x="1194126" y="2163748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9DEBB35-7A42-4CEB-A733-1D9381C2601A}"/>
              </a:ext>
            </a:extLst>
          </p:cNvPr>
          <p:cNvSpPr/>
          <p:nvPr/>
        </p:nvSpPr>
        <p:spPr>
          <a:xfrm>
            <a:off x="1218531" y="3781709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1B0B364-D7DC-4358-82EE-756BDEC4DA13}"/>
              </a:ext>
            </a:extLst>
          </p:cNvPr>
          <p:cNvSpPr/>
          <p:nvPr/>
        </p:nvSpPr>
        <p:spPr>
          <a:xfrm>
            <a:off x="1203936" y="5496794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2B545B56-2789-47DF-AFDA-67441662EC48}"/>
              </a:ext>
            </a:extLst>
          </p:cNvPr>
          <p:cNvSpPr/>
          <p:nvPr/>
        </p:nvSpPr>
        <p:spPr>
          <a:xfrm>
            <a:off x="1194126" y="1341140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B894F800-7B72-4082-80EE-9E7B5E1F2E05}"/>
              </a:ext>
            </a:extLst>
          </p:cNvPr>
          <p:cNvSpPr/>
          <p:nvPr/>
        </p:nvSpPr>
        <p:spPr>
          <a:xfrm>
            <a:off x="1195289" y="2988106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FBF76793-B958-4E33-BE2A-B12BF34BB764}"/>
              </a:ext>
            </a:extLst>
          </p:cNvPr>
          <p:cNvSpPr/>
          <p:nvPr/>
        </p:nvSpPr>
        <p:spPr>
          <a:xfrm>
            <a:off x="1182559" y="4631902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714B002C-D045-4952-BF58-2284984A75CD}"/>
              </a:ext>
            </a:extLst>
          </p:cNvPr>
          <p:cNvSpPr/>
          <p:nvPr/>
        </p:nvSpPr>
        <p:spPr>
          <a:xfrm>
            <a:off x="7684221" y="2757102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38x8=304</a:t>
            </a:r>
            <a:endParaRPr lang="pt-BR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52F384B-29F0-44B9-9E05-B4457DEDC24E}"/>
              </a:ext>
            </a:extLst>
          </p:cNvPr>
          <p:cNvSpPr/>
          <p:nvPr/>
        </p:nvSpPr>
        <p:spPr>
          <a:xfrm>
            <a:off x="6504897" y="5831601"/>
            <a:ext cx="1065320" cy="3032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00B1658-712A-43C7-B05B-1A47C136ABA2}"/>
              </a:ext>
            </a:extLst>
          </p:cNvPr>
          <p:cNvSpPr/>
          <p:nvPr/>
        </p:nvSpPr>
        <p:spPr>
          <a:xfrm>
            <a:off x="3315694" y="1103557"/>
            <a:ext cx="843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52529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30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5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EE68440-0C79-45BB-AB70-0ED3EB1C7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457577"/>
                  </p:ext>
                </p:extLst>
              </p:nvPr>
            </p:nvGraphicFramePr>
            <p:xfrm>
              <a:off x="1996983" y="400069"/>
              <a:ext cx="8464364" cy="2568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6091">
                      <a:extLst>
                        <a:ext uri="{9D8B030D-6E8A-4147-A177-3AD203B41FA5}">
                          <a16:colId xmlns:a16="http://schemas.microsoft.com/office/drawing/2014/main" val="2211901566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1358920547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3785679183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2556322013"/>
                        </a:ext>
                      </a:extLst>
                    </a:gridCol>
                  </a:tblGrid>
                  <a:tr h="564818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228674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655343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990338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121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EE68440-0C79-45BB-AB70-0ED3EB1C7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457577"/>
                  </p:ext>
                </p:extLst>
              </p:nvPr>
            </p:nvGraphicFramePr>
            <p:xfrm>
              <a:off x="1996983" y="400069"/>
              <a:ext cx="8464364" cy="2568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6091">
                      <a:extLst>
                        <a:ext uri="{9D8B030D-6E8A-4147-A177-3AD203B41FA5}">
                          <a16:colId xmlns:a16="http://schemas.microsoft.com/office/drawing/2014/main" val="2211901566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1358920547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3785679183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2556322013"/>
                        </a:ext>
                      </a:extLst>
                    </a:gridCol>
                  </a:tblGrid>
                  <a:tr h="564818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1075" r="-201441" b="-356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75" r="-100862" b="-356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1075" r="-1153" b="-356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28674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86239" r="-300575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86239" r="-201441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6239" r="-100862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86239" r="-1153" b="-2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55343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184545" r="-300575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184545" r="-201441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84545" r="-100862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184545" r="-1153" b="-1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990338"/>
                      </a:ext>
                    </a:extLst>
                  </a:tr>
                  <a:tr h="66852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284545" r="-300575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284545" r="-201441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84545" r="-100862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284545" r="-1153" b="-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1217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FC275A5C-022C-4F47-9C4B-A8D672DB9A66}"/>
              </a:ext>
            </a:extLst>
          </p:cNvPr>
          <p:cNvSpPr/>
          <p:nvPr/>
        </p:nvSpPr>
        <p:spPr>
          <a:xfrm>
            <a:off x="3421355" y="4038265"/>
            <a:ext cx="4429957" cy="213064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178BF9-0CE7-4AE6-BDC0-1280CF3FF8BB}"/>
              </a:ext>
            </a:extLst>
          </p:cNvPr>
          <p:cNvSpPr/>
          <p:nvPr/>
        </p:nvSpPr>
        <p:spPr>
          <a:xfrm>
            <a:off x="5353242" y="418025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2F5140-C8ED-420C-A7D4-EAAAFD204F86}"/>
              </a:ext>
            </a:extLst>
          </p:cNvPr>
          <p:cNvSpPr/>
          <p:nvPr/>
        </p:nvSpPr>
        <p:spPr>
          <a:xfrm>
            <a:off x="7851310" y="464192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EBEE92C-6FB9-4D6D-922E-01D4DA35B7D7}"/>
              </a:ext>
            </a:extLst>
          </p:cNvPr>
          <p:cNvSpPr/>
          <p:nvPr/>
        </p:nvSpPr>
        <p:spPr>
          <a:xfrm>
            <a:off x="5550031" y="604607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BD2006-28F3-40E6-AEAD-DF735A1FB804}"/>
              </a:ext>
            </a:extLst>
          </p:cNvPr>
          <p:cNvSpPr/>
          <p:nvPr/>
        </p:nvSpPr>
        <p:spPr>
          <a:xfrm>
            <a:off x="1834372" y="3114935"/>
            <a:ext cx="902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/h   Co=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/h   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Tg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89AD5BE-31EF-493A-904B-208FCF53CE04}"/>
                  </a:ext>
                </a:extLst>
              </p:cNvPr>
              <p:cNvSpPr/>
              <p:nvPr/>
            </p:nvSpPr>
            <p:spPr>
              <a:xfrm>
                <a:off x="4191480" y="5461960"/>
                <a:ext cx="78521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89AD5BE-31EF-493A-904B-208FCF53C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80" y="5461960"/>
                <a:ext cx="7852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57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F84F9DE-D01D-4F04-BF36-511C89427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782654"/>
              </p:ext>
            </p:extLst>
          </p:nvPr>
        </p:nvGraphicFramePr>
        <p:xfrm>
          <a:off x="100391" y="104774"/>
          <a:ext cx="11967783" cy="66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45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25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15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A4E98066-8D95-4A69-B428-A00330227A0D}"/>
              </a:ext>
            </a:extLst>
          </p:cNvPr>
          <p:cNvSpPr/>
          <p:nvPr/>
        </p:nvSpPr>
        <p:spPr>
          <a:xfrm rot="2344586">
            <a:off x="3591998" y="1068818"/>
            <a:ext cx="5373075" cy="250740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502185-9AAB-49BF-B6EC-D678FB29FDDD}"/>
              </a:ext>
            </a:extLst>
          </p:cNvPr>
          <p:cNvSpPr/>
          <p:nvPr/>
        </p:nvSpPr>
        <p:spPr>
          <a:xfrm>
            <a:off x="6011683" y="1399188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9439C2A-0636-4DFE-B47F-2ABB54BE1A18}"/>
              </a:ext>
            </a:extLst>
          </p:cNvPr>
          <p:cNvSpPr/>
          <p:nvPr/>
        </p:nvSpPr>
        <p:spPr>
          <a:xfrm>
            <a:off x="8328508" y="3889103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4332FFE-3257-4E79-8006-FD278B1DC286}"/>
              </a:ext>
            </a:extLst>
          </p:cNvPr>
          <p:cNvSpPr/>
          <p:nvPr/>
        </p:nvSpPr>
        <p:spPr>
          <a:xfrm>
            <a:off x="5034147" y="322404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54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C7C02CF-DCFF-4D90-B6B5-81C7BCB63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8" t="33194" r="28593" b="34583"/>
          <a:stretch/>
        </p:blipFill>
        <p:spPr>
          <a:xfrm>
            <a:off x="95250" y="95249"/>
            <a:ext cx="12013896" cy="492442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2C81906-5C81-4C23-AE46-2C3B299EBB06}"/>
              </a:ext>
            </a:extLst>
          </p:cNvPr>
          <p:cNvCxnSpPr/>
          <p:nvPr/>
        </p:nvCxnSpPr>
        <p:spPr>
          <a:xfrm>
            <a:off x="8167456" y="1367161"/>
            <a:ext cx="0" cy="1917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CB38339D-9A9B-41E0-98C8-3CFC2B2A44EB}"/>
              </a:ext>
            </a:extLst>
          </p:cNvPr>
          <p:cNvSpPr/>
          <p:nvPr/>
        </p:nvSpPr>
        <p:spPr>
          <a:xfrm>
            <a:off x="8272084" y="1864284"/>
            <a:ext cx="186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cm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40081A9-1568-4FEF-84FE-6BEE8C5479E7}"/>
              </a:ext>
            </a:extLst>
          </p:cNvPr>
          <p:cNvSpPr/>
          <p:nvPr/>
        </p:nvSpPr>
        <p:spPr>
          <a:xfrm>
            <a:off x="4367814" y="4438835"/>
            <a:ext cx="1065320" cy="72796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F3C841-C22C-4D34-ABB3-33A47D75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241" y="107751"/>
            <a:ext cx="6303145" cy="66304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9B783A0-976E-463F-8023-CF3D854B19FB}"/>
              </a:ext>
            </a:extLst>
          </p:cNvPr>
          <p:cNvSpPr/>
          <p:nvPr/>
        </p:nvSpPr>
        <p:spPr>
          <a:xfrm>
            <a:off x="5655076" y="5619565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52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C8F3CC-DA89-47EE-8397-C29656EC5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697" y="128726"/>
            <a:ext cx="5385102" cy="660054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C53B0CC-CB83-46E8-84D0-C887F14C2ED0}"/>
              </a:ext>
            </a:extLst>
          </p:cNvPr>
          <p:cNvSpPr/>
          <p:nvPr/>
        </p:nvSpPr>
        <p:spPr>
          <a:xfrm>
            <a:off x="6613865" y="6405237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75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B5793E-07BC-4B9C-B86C-B12AFC3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7" y="104774"/>
            <a:ext cx="4635137" cy="661124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DE4910A-0E9F-4CEB-8C66-E4B2E377E2F1}"/>
              </a:ext>
            </a:extLst>
          </p:cNvPr>
          <p:cNvSpPr/>
          <p:nvPr/>
        </p:nvSpPr>
        <p:spPr>
          <a:xfrm>
            <a:off x="4858017" y="1404865"/>
            <a:ext cx="703910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26*10*10*10*10*10=2600000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10*10*10*10*10*10=1000000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26*26*10*10*10*10=676000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10*10*10*10*10=100000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26*26*26*10*10=1757600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0E004BD-8B4E-4DC2-8ABD-CE4F3ED40426}"/>
              </a:ext>
            </a:extLst>
          </p:cNvPr>
          <p:cNvSpPr/>
          <p:nvPr/>
        </p:nvSpPr>
        <p:spPr>
          <a:xfrm>
            <a:off x="117837" y="6289891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43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C17F51-C1EC-497F-B661-D9E05679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0012"/>
            <a:ext cx="6624499" cy="664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FA60CCE-434C-4648-AAAD-A6066EE95AFB}"/>
                  </a:ext>
                </a:extLst>
              </p:cNvPr>
              <p:cNvSpPr/>
              <p:nvPr/>
            </p:nvSpPr>
            <p:spPr>
              <a:xfrm>
                <a:off x="6890805" y="2745393"/>
                <a:ext cx="5121915" cy="249600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8∗7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FA60CCE-434C-4648-AAAD-A6066EE9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05" y="2745393"/>
                <a:ext cx="5121915" cy="24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BEDE6266-77D5-4F4D-B0C2-44F9A1A286D7}"/>
              </a:ext>
            </a:extLst>
          </p:cNvPr>
          <p:cNvSpPr/>
          <p:nvPr/>
        </p:nvSpPr>
        <p:spPr>
          <a:xfrm>
            <a:off x="104775" y="6331859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6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35161C-A824-472F-8BB8-CAD6AC72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75" y="104979"/>
            <a:ext cx="5424255" cy="6608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FB7984C-5144-4589-9EBB-8F4A91F44A86}"/>
                  </a:ext>
                </a:extLst>
              </p:cNvPr>
              <p:cNvSpPr/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2→10%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→100%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FB7984C-5144-4589-9EBB-8F4A91F44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4DBABB-5B0E-43FE-9705-0F4D30C15B52}"/>
                  </a:ext>
                </a:extLst>
              </p:cNvPr>
              <p:cNvSpPr/>
              <p:nvPr/>
            </p:nvSpPr>
            <p:spPr>
              <a:xfrm>
                <a:off x="-124288" y="2826770"/>
                <a:ext cx="582375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4DBABB-5B0E-43FE-9705-0F4D30C15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8" y="2826770"/>
                <a:ext cx="582375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BB22A38-B867-4F9C-AE02-003BF95BAB21}"/>
              </a:ext>
            </a:extLst>
          </p:cNvPr>
          <p:cNvCxnSpPr/>
          <p:nvPr/>
        </p:nvCxnSpPr>
        <p:spPr>
          <a:xfrm flipV="1">
            <a:off x="3932808" y="2183907"/>
            <a:ext cx="5428694" cy="1104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51098CB2-5DC7-4364-84A9-CC44FE5349B7}"/>
              </a:ext>
            </a:extLst>
          </p:cNvPr>
          <p:cNvSpPr/>
          <p:nvPr/>
        </p:nvSpPr>
        <p:spPr>
          <a:xfrm>
            <a:off x="6542842" y="5268763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00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E6BBE2-968F-40E7-A13C-F36E135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08" y="129050"/>
            <a:ext cx="5790999" cy="659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B6F9912-82A0-49E3-AF69-C871A5E23A2E}"/>
                  </a:ext>
                </a:extLst>
              </p:cNvPr>
              <p:cNvSpPr/>
              <p:nvPr/>
            </p:nvSpPr>
            <p:spPr>
              <a:xfrm>
                <a:off x="272249" y="2292630"/>
                <a:ext cx="5823751" cy="9017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B6F9912-82A0-49E3-AF69-C871A5E23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2292630"/>
                <a:ext cx="582375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F9DF0EB-6391-4BDA-9D43-C68DEC3695AA}"/>
                  </a:ext>
                </a:extLst>
              </p:cNvPr>
              <p:cNvSpPr/>
              <p:nvPr/>
            </p:nvSpPr>
            <p:spPr>
              <a:xfrm>
                <a:off x="272249" y="3429000"/>
                <a:ext cx="5823751" cy="9017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F9DF0EB-6391-4BDA-9D43-C68DEC369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3429000"/>
                <a:ext cx="582375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86A4261-1724-4A9B-A163-838D38828CE6}"/>
                  </a:ext>
                </a:extLst>
              </p:cNvPr>
              <p:cNvSpPr/>
              <p:nvPr/>
            </p:nvSpPr>
            <p:spPr>
              <a:xfrm>
                <a:off x="272249" y="4565370"/>
                <a:ext cx="5823751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10∗2</m:t>
                          </m:r>
                        </m:num>
                        <m:den>
                          <m:sSup>
                            <m:sSupPr>
                              <m:ctrlP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86A4261-1724-4A9B-A163-838D38828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4565370"/>
                <a:ext cx="5823751" cy="1653530"/>
              </a:xfrm>
              <a:prstGeom prst="rect">
                <a:avLst/>
              </a:prstGeom>
              <a:blipFill>
                <a:blip r:embed="rId5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C640AA5A-60D1-49CF-AC9B-B1CDC0420C6C}"/>
              </a:ext>
            </a:extLst>
          </p:cNvPr>
          <p:cNvSpPr/>
          <p:nvPr/>
        </p:nvSpPr>
        <p:spPr>
          <a:xfrm>
            <a:off x="6516209" y="3262410"/>
            <a:ext cx="1065320" cy="723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0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15→20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6E14471-5E42-4721-826D-5E09FB2D7817}"/>
                  </a:ext>
                </a:extLst>
              </p:cNvPr>
              <p:cNvSpPr/>
              <p:nvPr/>
            </p:nvSpPr>
            <p:spPr>
              <a:xfrm>
                <a:off x="426128" y="1182975"/>
                <a:ext cx="11469950" cy="12726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=1,333→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aumentou </a:t>
                </a:r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33,3%</m:t>
                    </m:r>
                  </m:oMath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6E14471-5E42-4721-826D-5E09FB2D7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" y="1182975"/>
                <a:ext cx="11469950" cy="1272656"/>
              </a:xfrm>
              <a:prstGeom prst="rect">
                <a:avLst/>
              </a:prstGeom>
              <a:blipFill>
                <a:blip r:embed="rId3"/>
                <a:stretch>
                  <a:fillRect t="-1914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A088A45-959C-4B1A-B7A1-E1ADFF446705}"/>
                  </a:ext>
                </a:extLst>
              </p:cNvPr>
              <p:cNvSpPr/>
              <p:nvPr/>
            </p:nvSpPr>
            <p:spPr>
              <a:xfrm>
                <a:off x="3552547" y="2536028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→15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A088A45-959C-4B1A-B7A1-E1ADFF446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47" y="2536028"/>
                <a:ext cx="474067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DCB89E4-4BCC-4702-889B-F1A3CDCF0335}"/>
                  </a:ext>
                </a:extLst>
              </p:cNvPr>
              <p:cNvSpPr/>
              <p:nvPr/>
            </p:nvSpPr>
            <p:spPr>
              <a:xfrm>
                <a:off x="361025" y="3539755"/>
                <a:ext cx="11469950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=0,75→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diminuiu </a:t>
                </a:r>
                <a14:m>
                  <m:oMath xmlns:m="http://schemas.openxmlformats.org/officeDocument/2006/math">
                    <m:r>
                      <a:rPr lang="pt-BR" sz="5400" b="0" i="0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DCB89E4-4BCC-4702-889B-F1A3CDCF0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5" y="3539755"/>
                <a:ext cx="11469950" cy="1284519"/>
              </a:xfrm>
              <a:prstGeom prst="rect">
                <a:avLst/>
              </a:prstGeom>
              <a:blipFill>
                <a:blip r:embed="rId5"/>
                <a:stretch>
                  <a:fillRect t="-952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Juros de 15%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Juros de 10%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398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20%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15%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10%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E3FC7E-4551-49E1-B31F-2B22ABD0B094}"/>
              </a:ext>
            </a:extLst>
          </p:cNvPr>
          <p:cNvSpPr/>
          <p:nvPr/>
        </p:nvSpPr>
        <p:spPr>
          <a:xfrm>
            <a:off x="1225118" y="259645"/>
            <a:ext cx="10156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objeto que custava R$ 30,00, foi vendido por R$ 27,00.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89CCD7A-E4BA-421F-B1E9-CA14F9EFA7FE}"/>
                  </a:ext>
                </a:extLst>
              </p:cNvPr>
              <p:cNvSpPr/>
              <p:nvPr/>
            </p:nvSpPr>
            <p:spPr>
              <a:xfrm>
                <a:off x="1073880" y="2666973"/>
                <a:ext cx="10156056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=90%=0,90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89CCD7A-E4BA-421F-B1E9-CA14F9EFA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0" y="2666973"/>
                <a:ext cx="10156056" cy="1653530"/>
              </a:xfrm>
              <a:prstGeom prst="rect">
                <a:avLst/>
              </a:prstGeom>
              <a:blipFill>
                <a:blip r:embed="rId2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3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5,6,6,7,8,10,4,2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/>
              <p:nvPr/>
            </p:nvSpPr>
            <p:spPr>
              <a:xfrm>
                <a:off x="0" y="1818442"/>
                <a:ext cx="12192000" cy="14950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5+6+6+7+8+10+4+2</m:t>
                          </m:r>
                        </m:num>
                        <m:den>
                          <m: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t-BR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8442"/>
                <a:ext cx="12192000" cy="1495089"/>
              </a:xfrm>
              <a:prstGeom prst="rect">
                <a:avLst/>
              </a:prstGeom>
              <a:blipFill>
                <a:blip r:embed="rId3"/>
                <a:stretch>
                  <a:fillRect b="-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/>
              <p:nvPr/>
            </p:nvSpPr>
            <p:spPr>
              <a:xfrm>
                <a:off x="230819" y="3703468"/>
                <a:ext cx="11789546" cy="1364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6+6+6+6+6+6+6+6</m:t>
                          </m:r>
                        </m:num>
                        <m:den>
                          <m: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t-BR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9" y="3703468"/>
                <a:ext cx="11789546" cy="1364412"/>
              </a:xfrm>
              <a:prstGeom prst="rect">
                <a:avLst/>
              </a:prstGeom>
              <a:blipFill>
                <a:blip r:embed="rId4"/>
                <a:stretch>
                  <a:fillRect b="-13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76CBF4-F627-4509-8DF9-AF22875E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13" y="127776"/>
            <a:ext cx="5196295" cy="660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5CFF776-411C-4346-A210-907E8536E845}"/>
                  </a:ext>
                </a:extLst>
              </p:cNvPr>
              <p:cNvSpPr/>
              <p:nvPr/>
            </p:nvSpPr>
            <p:spPr>
              <a:xfrm>
                <a:off x="1527883" y="2604927"/>
                <a:ext cx="4395562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5CFF776-411C-4346-A210-907E8536E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83" y="2604927"/>
                <a:ext cx="4395562" cy="1648143"/>
              </a:xfrm>
              <a:prstGeom prst="rect">
                <a:avLst/>
              </a:prstGeom>
              <a:blipFill>
                <a:blip r:embed="rId3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0327D7AB-898F-4683-B44B-15231EFE5CD2}"/>
              </a:ext>
            </a:extLst>
          </p:cNvPr>
          <p:cNvSpPr/>
          <p:nvPr/>
        </p:nvSpPr>
        <p:spPr>
          <a:xfrm>
            <a:off x="6816293" y="5408582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4D3306-8FB2-4ADE-BE4C-A7EE7096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29" y="145787"/>
            <a:ext cx="7135058" cy="6604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ADF68E3-F3A0-4F94-A415-0A538590B0AC}"/>
                  </a:ext>
                </a:extLst>
              </p:cNvPr>
              <p:cNvSpPr/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3∗5∗1,2</m:t>
                      </m:r>
                    </m:oMath>
                  </m:oMathPara>
                </a14:m>
                <a:endParaRPr lang="pt-BR" sz="5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m³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ADF68E3-F3A0-4F94-A415-0A538590B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blipFill>
                <a:blip r:embed="rId3"/>
                <a:stretch>
                  <a:fillRect b="-225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4DDF594-F26A-4CD2-87D0-1F8D86CA2803}"/>
                  </a:ext>
                </a:extLst>
              </p:cNvPr>
              <p:cNvSpPr/>
              <p:nvPr/>
            </p:nvSpPr>
            <p:spPr>
              <a:xfrm>
                <a:off x="-398015" y="2867472"/>
                <a:ext cx="5823751" cy="34163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18000 L </a:t>
                </a:r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pt-BR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1000L</a:t>
                </a:r>
                <a14:m>
                  <m:oMath xmlns:m="http://schemas.openxmlformats.org/officeDocument/2006/math">
                    <m:r>
                      <a:rPr lang="pt-BR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1,5</a:t>
                </a:r>
              </a:p>
              <a:p>
                <a:pPr algn="ctr"/>
                <a:endParaRPr lang="pt-BR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pt-BR" sz="54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:r>
                  <a:rPr lang="pt-BR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27 mL</a:t>
                </a:r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4DDF594-F26A-4CD2-87D0-1F8D86CA2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015" y="2867472"/>
                <a:ext cx="5823751" cy="3416320"/>
              </a:xfrm>
              <a:prstGeom prst="rect">
                <a:avLst/>
              </a:prstGeom>
              <a:blipFill>
                <a:blip r:embed="rId4"/>
                <a:stretch>
                  <a:fillRect t="-5526" b="-110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9CCF6FA3-A4ED-4BBB-9680-C05C9775D6AE}"/>
              </a:ext>
            </a:extLst>
          </p:cNvPr>
          <p:cNvSpPr/>
          <p:nvPr/>
        </p:nvSpPr>
        <p:spPr>
          <a:xfrm>
            <a:off x="5326602" y="5046821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88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936CA9-FFC4-483A-B714-724F30C0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1" y="96267"/>
            <a:ext cx="6038850" cy="6115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2A228A-3F08-444E-A4C1-FD6FA370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73" y="96267"/>
            <a:ext cx="4540816" cy="664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B12A7F0-31B5-4D3D-B7DD-66F36A928B4C}"/>
                  </a:ext>
                </a:extLst>
              </p:cNvPr>
              <p:cNvSpPr/>
              <p:nvPr/>
            </p:nvSpPr>
            <p:spPr>
              <a:xfrm>
                <a:off x="8334190" y="5009261"/>
                <a:ext cx="3737499" cy="910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B12A7F0-31B5-4D3D-B7DD-66F36A928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90" y="5009261"/>
                <a:ext cx="3737499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C7823D08-3D77-472B-BDD5-72C6CE6FAF6B}"/>
              </a:ext>
            </a:extLst>
          </p:cNvPr>
          <p:cNvSpPr/>
          <p:nvPr/>
        </p:nvSpPr>
        <p:spPr>
          <a:xfrm>
            <a:off x="7530873" y="6211317"/>
            <a:ext cx="1065320" cy="5329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0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F7F4A1-1162-4BE7-B7C1-B98A4A60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8" y="128726"/>
            <a:ext cx="4453802" cy="6600548"/>
          </a:xfrm>
          <a:prstGeom prst="rect">
            <a:avLst/>
          </a:prstGeom>
        </p:spPr>
      </p:pic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43402BC-B878-48B1-B738-2072BDD11CC6}"/>
              </a:ext>
            </a:extLst>
          </p:cNvPr>
          <p:cNvSpPr/>
          <p:nvPr/>
        </p:nvSpPr>
        <p:spPr>
          <a:xfrm flipH="1">
            <a:off x="6095999" y="1223965"/>
            <a:ext cx="4344140" cy="213064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DB1E86-CA9B-401B-BB72-7776B90DC3FE}"/>
              </a:ext>
            </a:extLst>
          </p:cNvPr>
          <p:cNvSpPr/>
          <p:nvPr/>
        </p:nvSpPr>
        <p:spPr>
          <a:xfrm>
            <a:off x="8034081" y="13914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AB200F-124D-4624-A1B1-947B6CFF8D8D}"/>
              </a:ext>
            </a:extLst>
          </p:cNvPr>
          <p:cNvSpPr/>
          <p:nvPr/>
        </p:nvSpPr>
        <p:spPr>
          <a:xfrm>
            <a:off x="7871285" y="321259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75330D3-1AC5-4A09-99B4-3660F52055DD}"/>
              </a:ext>
            </a:extLst>
          </p:cNvPr>
          <p:cNvSpPr/>
          <p:nvPr/>
        </p:nvSpPr>
        <p:spPr>
          <a:xfrm>
            <a:off x="5460487" y="185310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A3D2DCD-B17D-42CE-86D6-3F5AFA958D70}"/>
              </a:ext>
            </a:extLst>
          </p:cNvPr>
          <p:cNvSpPr/>
          <p:nvPr/>
        </p:nvSpPr>
        <p:spPr>
          <a:xfrm>
            <a:off x="64752" y="5652023"/>
            <a:ext cx="1065320" cy="5329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7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Calcule a média dos valores: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7,9,8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blipFill>
                <a:blip r:embed="rId2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8,8,8→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1CE2EC-1EFF-4C0C-B17C-4EBA40E0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04266"/>
            <a:ext cx="6679707" cy="666913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5641C53-A4B7-4E02-A653-1BD454A74B5A}"/>
              </a:ext>
            </a:extLst>
          </p:cNvPr>
          <p:cNvSpPr/>
          <p:nvPr/>
        </p:nvSpPr>
        <p:spPr>
          <a:xfrm>
            <a:off x="4925142" y="2645546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85492E-0841-4B93-856E-DE062398EC5D}"/>
              </a:ext>
            </a:extLst>
          </p:cNvPr>
          <p:cNvSpPr/>
          <p:nvPr/>
        </p:nvSpPr>
        <p:spPr>
          <a:xfrm>
            <a:off x="1659640" y="2645545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A6A7D7-723C-4D3E-8038-D2854634781D}"/>
              </a:ext>
            </a:extLst>
          </p:cNvPr>
          <p:cNvSpPr/>
          <p:nvPr/>
        </p:nvSpPr>
        <p:spPr>
          <a:xfrm>
            <a:off x="2755788" y="2645544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86929D2-7A0F-43B2-A91F-4CAAF6001FE1}"/>
              </a:ext>
            </a:extLst>
          </p:cNvPr>
          <p:cNvSpPr/>
          <p:nvPr/>
        </p:nvSpPr>
        <p:spPr>
          <a:xfrm>
            <a:off x="3858221" y="2645543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0A5507D-E48F-47FB-BD10-89852E4463AA}"/>
              </a:ext>
            </a:extLst>
          </p:cNvPr>
          <p:cNvSpPr/>
          <p:nvPr/>
        </p:nvSpPr>
        <p:spPr>
          <a:xfrm>
            <a:off x="4924159" y="3115669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A37FEC3-F688-4F43-A734-6EA243DA4F12}"/>
              </a:ext>
            </a:extLst>
          </p:cNvPr>
          <p:cNvSpPr/>
          <p:nvPr/>
        </p:nvSpPr>
        <p:spPr>
          <a:xfrm>
            <a:off x="3829130" y="3087970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F44FC0-0649-4A10-B4F3-296D8A5E5A29}"/>
              </a:ext>
            </a:extLst>
          </p:cNvPr>
          <p:cNvSpPr/>
          <p:nvPr/>
        </p:nvSpPr>
        <p:spPr>
          <a:xfrm>
            <a:off x="2751297" y="3105834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414382-4B0B-4E81-A767-7EAE3D48C5C0}"/>
              </a:ext>
            </a:extLst>
          </p:cNvPr>
          <p:cNvSpPr/>
          <p:nvPr/>
        </p:nvSpPr>
        <p:spPr>
          <a:xfrm>
            <a:off x="1669357" y="3087969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37233A3-E4AD-4C65-9050-F5CA77DE3CDF}"/>
              </a:ext>
            </a:extLst>
          </p:cNvPr>
          <p:cNvSpPr/>
          <p:nvPr/>
        </p:nvSpPr>
        <p:spPr>
          <a:xfrm>
            <a:off x="3833237" y="3530397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AFC5E91-78B6-4070-BBA6-E68F099FAECF}"/>
              </a:ext>
            </a:extLst>
          </p:cNvPr>
          <p:cNvSpPr/>
          <p:nvPr/>
        </p:nvSpPr>
        <p:spPr>
          <a:xfrm>
            <a:off x="2724066" y="3505146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91F231F-5577-4EAA-8F11-30BD86D699DB}"/>
              </a:ext>
            </a:extLst>
          </p:cNvPr>
          <p:cNvSpPr/>
          <p:nvPr/>
        </p:nvSpPr>
        <p:spPr>
          <a:xfrm>
            <a:off x="1668390" y="3530393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EAE9F1A-FB5F-4CE4-9EAD-251C726AA8C5}"/>
              </a:ext>
            </a:extLst>
          </p:cNvPr>
          <p:cNvSpPr/>
          <p:nvPr/>
        </p:nvSpPr>
        <p:spPr>
          <a:xfrm>
            <a:off x="76199" y="5317724"/>
            <a:ext cx="3013230" cy="39061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38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4278826" y="259645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26" y="259645"/>
                <a:ext cx="4092818" cy="171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/>
              <p:nvPr/>
            </p:nvSpPr>
            <p:spPr>
              <a:xfrm>
                <a:off x="1253020" y="2453910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20" y="2453910"/>
                <a:ext cx="4092818" cy="171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/>
              <p:nvPr/>
            </p:nvSpPr>
            <p:spPr>
              <a:xfrm>
                <a:off x="7149272" y="2453910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72" y="2453910"/>
                <a:ext cx="4092818" cy="1711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D79F803-2798-4142-8944-BC35406F3594}"/>
                  </a:ext>
                </a:extLst>
              </p:cNvPr>
              <p:cNvSpPr/>
              <p:nvPr/>
            </p:nvSpPr>
            <p:spPr>
              <a:xfrm>
                <a:off x="2246050" y="4443988"/>
                <a:ext cx="4279037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D79F803-2798-4142-8944-BC35406F3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50" y="4443988"/>
                <a:ext cx="4279037" cy="1653530"/>
              </a:xfrm>
              <a:prstGeom prst="rect">
                <a:avLst/>
              </a:prstGeom>
              <a:blipFill>
                <a:blip r:embed="rId5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9344B2-930F-4337-9016-E14C26032C65}"/>
                  </a:ext>
                </a:extLst>
              </p:cNvPr>
              <p:cNvSpPr/>
              <p:nvPr/>
            </p:nvSpPr>
            <p:spPr>
              <a:xfrm>
                <a:off x="7686370" y="4443988"/>
                <a:ext cx="1851789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9344B2-930F-4337-9016-E14C26032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70" y="4443988"/>
                <a:ext cx="1851789" cy="1653530"/>
              </a:xfrm>
              <a:prstGeom prst="rect">
                <a:avLst/>
              </a:prstGeom>
              <a:blipFill>
                <a:blip r:embed="rId6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ACBFC44-9582-4272-AA59-42EBB1483430}"/>
                  </a:ext>
                </a:extLst>
              </p:cNvPr>
              <p:cNvSpPr/>
              <p:nvPr/>
            </p:nvSpPr>
            <p:spPr>
              <a:xfrm>
                <a:off x="5201492" y="4430723"/>
                <a:ext cx="2677335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ACBFC44-9582-4272-AA59-42EBB148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92" y="4430723"/>
                <a:ext cx="2677335" cy="1653530"/>
              </a:xfrm>
              <a:prstGeom prst="rect">
                <a:avLst/>
              </a:prstGeom>
              <a:blipFill>
                <a:blip r:embed="rId7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0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1,9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1,6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1,3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3993514" y="596997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14" y="596997"/>
                <a:ext cx="4092818" cy="171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1670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=1,6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1670394"/>
              </a:xfrm>
              <a:prstGeom prst="rect">
                <a:avLst/>
              </a:prstGeom>
              <a:blipFill>
                <a:blip r:embed="rId3"/>
                <a:stretch>
                  <a:fillRect b="-10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3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DAF610-A434-45EA-8141-E566CE2A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7" y="110971"/>
            <a:ext cx="4868971" cy="663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34FDC99B-0B83-4701-A958-6E74CC7F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68184"/>
                  </p:ext>
                </p:extLst>
              </p:nvPr>
            </p:nvGraphicFramePr>
            <p:xfrm>
              <a:off x="6408691" y="639768"/>
              <a:ext cx="4173492" cy="225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6746">
                      <a:extLst>
                        <a:ext uri="{9D8B030D-6E8A-4147-A177-3AD203B41FA5}">
                          <a16:colId xmlns:a16="http://schemas.microsoft.com/office/drawing/2014/main" val="3084423029"/>
                        </a:ext>
                      </a:extLst>
                    </a:gridCol>
                    <a:gridCol w="2086746">
                      <a:extLst>
                        <a:ext uri="{9D8B030D-6E8A-4147-A177-3AD203B41FA5}">
                          <a16:colId xmlns:a16="http://schemas.microsoft.com/office/drawing/2014/main" val="35498056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522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989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07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79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31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425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34FDC99B-0B83-4701-A958-6E74CC7F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68184"/>
                  </p:ext>
                </p:extLst>
              </p:nvPr>
            </p:nvGraphicFramePr>
            <p:xfrm>
              <a:off x="6408691" y="639768"/>
              <a:ext cx="4173492" cy="225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6746">
                      <a:extLst>
                        <a:ext uri="{9D8B030D-6E8A-4147-A177-3AD203B41FA5}">
                          <a16:colId xmlns:a16="http://schemas.microsoft.com/office/drawing/2014/main" val="3084423029"/>
                        </a:ext>
                      </a:extLst>
                    </a:gridCol>
                    <a:gridCol w="2086746">
                      <a:extLst>
                        <a:ext uri="{9D8B030D-6E8A-4147-A177-3AD203B41FA5}">
                          <a16:colId xmlns:a16="http://schemas.microsoft.com/office/drawing/2014/main" val="354980561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92" t="-1538" r="-101166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585" t="-1538" r="-1462" b="-4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522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989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07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79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31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4250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0624E972-075B-4B8E-9948-50AEC6D62F04}"/>
              </a:ext>
            </a:extLst>
          </p:cNvPr>
          <p:cNvSpPr/>
          <p:nvPr/>
        </p:nvSpPr>
        <p:spPr>
          <a:xfrm>
            <a:off x="0" y="6056652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4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18∗5=90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EEB97CA-6C13-4EE7-8D44-C5192374C2A1}"/>
                  </a:ext>
                </a:extLst>
              </p:cNvPr>
              <p:cNvSpPr/>
              <p:nvPr/>
            </p:nvSpPr>
            <p:spPr>
              <a:xfrm>
                <a:off x="3630966" y="1308690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17∗5=85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EEB97CA-6C13-4EE7-8D44-C5192374C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6" y="1308690"/>
                <a:ext cx="474067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F55D410-1C62-446C-9EB5-E25D9F3DB8C3}"/>
                  </a:ext>
                </a:extLst>
              </p:cNvPr>
              <p:cNvSpPr/>
              <p:nvPr/>
            </p:nvSpPr>
            <p:spPr>
              <a:xfrm>
                <a:off x="3630965" y="2357735"/>
                <a:ext cx="4740677" cy="16535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=3,6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F55D410-1C62-446C-9EB5-E25D9F3DB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5" y="2357735"/>
                <a:ext cx="4740677" cy="1653594"/>
              </a:xfrm>
              <a:prstGeom prst="rect">
                <a:avLst/>
              </a:prstGeom>
              <a:blipFill>
                <a:blip r:embed="rId4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2D15031-F63D-427E-A7CA-2661E743FAAE}"/>
                  </a:ext>
                </a:extLst>
              </p:cNvPr>
              <p:cNvSpPr/>
              <p:nvPr/>
            </p:nvSpPr>
            <p:spPr>
              <a:xfrm>
                <a:off x="3630964" y="4137044"/>
                <a:ext cx="4740677" cy="16535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=3,4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2D15031-F63D-427E-A7CA-2661E743F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4" y="4137044"/>
                <a:ext cx="4740677" cy="1653594"/>
              </a:xfrm>
              <a:prstGeom prst="rect">
                <a:avLst/>
              </a:prstGeom>
              <a:blipFill>
                <a:blip r:embed="rId5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8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354</TotalTime>
  <Words>514</Words>
  <Application>Microsoft Office PowerPoint</Application>
  <PresentationFormat>Widescreen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Tw Cen MT</vt:lpstr>
      <vt:lpstr>Circuito</vt:lpstr>
      <vt:lpstr>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Santos</dc:creator>
  <cp:lastModifiedBy>Jefferson Santos</cp:lastModifiedBy>
  <cp:revision>2</cp:revision>
  <dcterms:created xsi:type="dcterms:W3CDTF">2018-10-24T19:15:55Z</dcterms:created>
  <dcterms:modified xsi:type="dcterms:W3CDTF">2019-10-17T12:05:37Z</dcterms:modified>
</cp:coreProperties>
</file>