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84" r:id="rId4"/>
    <p:sldId id="283" r:id="rId5"/>
    <p:sldId id="266" r:id="rId6"/>
    <p:sldId id="273" r:id="rId7"/>
    <p:sldId id="282" r:id="rId8"/>
    <p:sldId id="272" r:id="rId9"/>
    <p:sldId id="261" r:id="rId10"/>
    <p:sldId id="263" r:id="rId11"/>
    <p:sldId id="280" r:id="rId12"/>
    <p:sldId id="289" r:id="rId13"/>
    <p:sldId id="290" r:id="rId14"/>
    <p:sldId id="285" r:id="rId15"/>
    <p:sldId id="286" r:id="rId16"/>
    <p:sldId id="264" r:id="rId17"/>
    <p:sldId id="267" r:id="rId18"/>
    <p:sldId id="277" r:id="rId19"/>
    <p:sldId id="262" r:id="rId20"/>
    <p:sldId id="258" r:id="rId21"/>
    <p:sldId id="265" r:id="rId22"/>
    <p:sldId id="257" r:id="rId23"/>
    <p:sldId id="268" r:id="rId24"/>
    <p:sldId id="269" r:id="rId25"/>
    <p:sldId id="270" r:id="rId26"/>
    <p:sldId id="275" r:id="rId27"/>
    <p:sldId id="276" r:id="rId28"/>
    <p:sldId id="287" r:id="rId29"/>
    <p:sldId id="288" r:id="rId30"/>
    <p:sldId id="271" r:id="rId31"/>
    <p:sldId id="274" r:id="rId32"/>
    <p:sldId id="278" r:id="rId33"/>
    <p:sldId id="27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57DEA-BE75-4642-8940-AC6342FEA0F3}" v="2305" dt="2018-10-27T15:31:02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erson Santos" userId="18a60685d6d1bbe8" providerId="LiveId" clId="{03B57DEA-BE75-4642-8940-AC6342FEA0F3}"/>
    <pc:docChg chg="undo custSel addSld delSld modSld sldOrd modMainMaster">
      <pc:chgData name="Jefferson Santos" userId="18a60685d6d1bbe8" providerId="LiveId" clId="{03B57DEA-BE75-4642-8940-AC6342FEA0F3}" dt="2018-10-27T15:31:02.461" v="3661"/>
      <pc:docMkLst>
        <pc:docMk/>
      </pc:docMkLst>
      <pc:sldChg chg="modSp modTransition">
        <pc:chgData name="Jefferson Santos" userId="18a60685d6d1bbe8" providerId="LiveId" clId="{03B57DEA-BE75-4642-8940-AC6342FEA0F3}" dt="2018-10-25T16:25:28.652" v="546"/>
        <pc:sldMkLst>
          <pc:docMk/>
          <pc:sldMk cId="2722361345" sldId="256"/>
        </pc:sldMkLst>
        <pc:spChg chg="mod">
          <ac:chgData name="Jefferson Santos" userId="18a60685d6d1bbe8" providerId="LiveId" clId="{03B57DEA-BE75-4642-8940-AC6342FEA0F3}" dt="2018-10-25T14:50:38.762" v="506" actId="20577"/>
          <ac:spMkLst>
            <pc:docMk/>
            <pc:sldMk cId="2722361345" sldId="256"/>
            <ac:spMk id="2" creationId="{37AB00FE-4C6B-426B-9463-9B07E418E3FA}"/>
          </ac:spMkLst>
        </pc:spChg>
        <pc:spChg chg="mod">
          <ac:chgData name="Jefferson Santos" userId="18a60685d6d1bbe8" providerId="LiveId" clId="{03B57DEA-BE75-4642-8940-AC6342FEA0F3}" dt="2018-10-25T14:50:46.254" v="540" actId="20577"/>
          <ac:spMkLst>
            <pc:docMk/>
            <pc:sldMk cId="2722361345" sldId="256"/>
            <ac:spMk id="3" creationId="{17F7AAEA-CB42-4642-86ED-8CAAA4BA4F64}"/>
          </ac:spMkLst>
        </pc:spChg>
      </pc:sldChg>
      <pc:sldChg chg="addSp modSp ord modTransition modAnim">
        <pc:chgData name="Jefferson Santos" userId="18a60685d6d1bbe8" providerId="LiveId" clId="{03B57DEA-BE75-4642-8940-AC6342FEA0F3}" dt="2018-10-26T14:25:47.407" v="1593" actId="1076"/>
        <pc:sldMkLst>
          <pc:docMk/>
          <pc:sldMk cId="3640529786" sldId="257"/>
        </pc:sldMkLst>
        <pc:spChg chg="add mod">
          <ac:chgData name="Jefferson Santos" userId="18a60685d6d1bbe8" providerId="LiveId" clId="{03B57DEA-BE75-4642-8940-AC6342FEA0F3}" dt="2018-10-26T14:25:47.407" v="1593" actId="1076"/>
          <ac:spMkLst>
            <pc:docMk/>
            <pc:sldMk cId="3640529786" sldId="257"/>
            <ac:spMk id="3" creationId="{D9B783A0-976E-463F-8023-CF3D854B19FB}"/>
          </ac:spMkLst>
        </pc:spChg>
        <pc:picChg chg="mod">
          <ac:chgData name="Jefferson Santos" userId="18a60685d6d1bbe8" providerId="LiveId" clId="{03B57DEA-BE75-4642-8940-AC6342FEA0F3}" dt="2018-10-26T14:25:44.655" v="1592" actId="1076"/>
          <ac:picMkLst>
            <pc:docMk/>
            <pc:sldMk cId="3640529786" sldId="257"/>
            <ac:picMk id="4" creationId="{70F3C841-C22C-4D34-ABB3-33A47D754373}"/>
          </ac:picMkLst>
        </pc:picChg>
      </pc:sldChg>
      <pc:sldChg chg="addSp delSp modSp ord modTransition modAnim">
        <pc:chgData name="Jefferson Santos" userId="18a60685d6d1bbe8" providerId="LiveId" clId="{03B57DEA-BE75-4642-8940-AC6342FEA0F3}" dt="2018-10-27T15:27:55.874" v="3658"/>
        <pc:sldMkLst>
          <pc:docMk/>
          <pc:sldMk cId="3525292243" sldId="258"/>
        </pc:sldMkLst>
        <pc:spChg chg="add mod">
          <ac:chgData name="Jefferson Santos" userId="18a60685d6d1bbe8" providerId="LiveId" clId="{03B57DEA-BE75-4642-8940-AC6342FEA0F3}" dt="2018-10-26T16:58:56.394" v="2388" actId="1076"/>
          <ac:spMkLst>
            <pc:docMk/>
            <pc:sldMk cId="3525292243" sldId="258"/>
            <ac:spMk id="2" creationId="{0E778C36-A037-40AF-BD07-42B8EEAA70B6}"/>
          </ac:spMkLst>
        </pc:spChg>
        <pc:spChg chg="add mod">
          <ac:chgData name="Jefferson Santos" userId="18a60685d6d1bbe8" providerId="LiveId" clId="{03B57DEA-BE75-4642-8940-AC6342FEA0F3}" dt="2018-10-25T14:44:14.548" v="402" actId="1035"/>
          <ac:spMkLst>
            <pc:docMk/>
            <pc:sldMk cId="3525292243" sldId="258"/>
            <ac:spMk id="3" creationId="{9190F7C6-60FC-43D2-88F2-0A3C5D6B1849}"/>
          </ac:spMkLst>
        </pc:spChg>
        <pc:spChg chg="add del mod">
          <ac:chgData name="Jefferson Santos" userId="18a60685d6d1bbe8" providerId="LiveId" clId="{03B57DEA-BE75-4642-8940-AC6342FEA0F3}" dt="2018-10-25T14:43:20.722" v="371" actId="478"/>
          <ac:spMkLst>
            <pc:docMk/>
            <pc:sldMk cId="3525292243" sldId="258"/>
            <ac:spMk id="5" creationId="{894BF6EE-D3C5-4215-A3E4-5EE764D7E3DA}"/>
          </ac:spMkLst>
        </pc:spChg>
        <pc:spChg chg="add del mod">
          <ac:chgData name="Jefferson Santos" userId="18a60685d6d1bbe8" providerId="LiveId" clId="{03B57DEA-BE75-4642-8940-AC6342FEA0F3}" dt="2018-10-25T14:43:21.642" v="373" actId="478"/>
          <ac:spMkLst>
            <pc:docMk/>
            <pc:sldMk cId="3525292243" sldId="258"/>
            <ac:spMk id="6" creationId="{98618922-4BB9-4933-840C-598371074369}"/>
          </ac:spMkLst>
        </pc:spChg>
        <pc:spChg chg="add del mod">
          <ac:chgData name="Jefferson Santos" userId="18a60685d6d1bbe8" providerId="LiveId" clId="{03B57DEA-BE75-4642-8940-AC6342FEA0F3}" dt="2018-10-25T14:43:22.830" v="375" actId="478"/>
          <ac:spMkLst>
            <pc:docMk/>
            <pc:sldMk cId="3525292243" sldId="258"/>
            <ac:spMk id="7" creationId="{392781A7-350A-4606-9A02-903B12C3C2E6}"/>
          </ac:spMkLst>
        </pc:spChg>
        <pc:spChg chg="add mod">
          <ac:chgData name="Jefferson Santos" userId="18a60685d6d1bbe8" providerId="LiveId" clId="{03B57DEA-BE75-4642-8940-AC6342FEA0F3}" dt="2018-10-25T14:44:14.548" v="402" actId="1035"/>
          <ac:spMkLst>
            <pc:docMk/>
            <pc:sldMk cId="3525292243" sldId="258"/>
            <ac:spMk id="8" creationId="{28B90B7F-BD86-4E86-B0F1-F14432B89B67}"/>
          </ac:spMkLst>
        </pc:spChg>
        <pc:spChg chg="add del mod">
          <ac:chgData name="Jefferson Santos" userId="18a60685d6d1bbe8" providerId="LiveId" clId="{03B57DEA-BE75-4642-8940-AC6342FEA0F3}" dt="2018-10-25T14:43:21.194" v="372" actId="478"/>
          <ac:spMkLst>
            <pc:docMk/>
            <pc:sldMk cId="3525292243" sldId="258"/>
            <ac:spMk id="9" creationId="{47B47AA1-8EE8-487A-9E28-49E3486E0407}"/>
          </ac:spMkLst>
        </pc:spChg>
        <pc:spChg chg="add del mod">
          <ac:chgData name="Jefferson Santos" userId="18a60685d6d1bbe8" providerId="LiveId" clId="{03B57DEA-BE75-4642-8940-AC6342FEA0F3}" dt="2018-10-25T14:43:22.382" v="374" actId="478"/>
          <ac:spMkLst>
            <pc:docMk/>
            <pc:sldMk cId="3525292243" sldId="258"/>
            <ac:spMk id="10" creationId="{AF6796E5-6C81-4EE8-9975-FC9855D131E1}"/>
          </ac:spMkLst>
        </pc:spChg>
        <pc:spChg chg="add mod">
          <ac:chgData name="Jefferson Santos" userId="18a60685d6d1bbe8" providerId="LiveId" clId="{03B57DEA-BE75-4642-8940-AC6342FEA0F3}" dt="2018-10-25T14:44:14.548" v="402" actId="1035"/>
          <ac:spMkLst>
            <pc:docMk/>
            <pc:sldMk cId="3525292243" sldId="258"/>
            <ac:spMk id="11" creationId="{DA1A36E5-8DB4-4BA0-A792-0D3D859FEB3E}"/>
          </ac:spMkLst>
        </pc:spChg>
        <pc:spChg chg="add mod">
          <ac:chgData name="Jefferson Santos" userId="18a60685d6d1bbe8" providerId="LiveId" clId="{03B57DEA-BE75-4642-8940-AC6342FEA0F3}" dt="2018-10-25T14:44:14.548" v="402" actId="1035"/>
          <ac:spMkLst>
            <pc:docMk/>
            <pc:sldMk cId="3525292243" sldId="258"/>
            <ac:spMk id="12" creationId="{D90BFB15-58E0-49D7-87C1-8BA937C63DA6}"/>
          </ac:spMkLst>
        </pc:spChg>
        <pc:spChg chg="add mod">
          <ac:chgData name="Jefferson Santos" userId="18a60685d6d1bbe8" providerId="LiveId" clId="{03B57DEA-BE75-4642-8940-AC6342FEA0F3}" dt="2018-10-25T14:44:14.548" v="402" actId="1035"/>
          <ac:spMkLst>
            <pc:docMk/>
            <pc:sldMk cId="3525292243" sldId="258"/>
            <ac:spMk id="13" creationId="{722A7424-C3B2-4F49-AC51-194C636E54A7}"/>
          </ac:spMkLst>
        </pc:spChg>
        <pc:spChg chg="add mod">
          <ac:chgData name="Jefferson Santos" userId="18a60685d6d1bbe8" providerId="LiveId" clId="{03B57DEA-BE75-4642-8940-AC6342FEA0F3}" dt="2018-10-25T14:44:14.548" v="402" actId="1035"/>
          <ac:spMkLst>
            <pc:docMk/>
            <pc:sldMk cId="3525292243" sldId="258"/>
            <ac:spMk id="14" creationId="{3BA34868-50C3-41DD-8D93-F6D8E131D66C}"/>
          </ac:spMkLst>
        </pc:spChg>
        <pc:spChg chg="add mod">
          <ac:chgData name="Jefferson Santos" userId="18a60685d6d1bbe8" providerId="LiveId" clId="{03B57DEA-BE75-4642-8940-AC6342FEA0F3}" dt="2018-10-25T14:44:14.548" v="402" actId="1035"/>
          <ac:spMkLst>
            <pc:docMk/>
            <pc:sldMk cId="3525292243" sldId="258"/>
            <ac:spMk id="15" creationId="{43942652-5FB4-4A25-B0D8-A86B0FB606AA}"/>
          </ac:spMkLst>
        </pc:spChg>
        <pc:spChg chg="add mod">
          <ac:chgData name="Jefferson Santos" userId="18a60685d6d1bbe8" providerId="LiveId" clId="{03B57DEA-BE75-4642-8940-AC6342FEA0F3}" dt="2018-10-25T14:44:14.548" v="402" actId="1035"/>
          <ac:spMkLst>
            <pc:docMk/>
            <pc:sldMk cId="3525292243" sldId="258"/>
            <ac:spMk id="16" creationId="{E622C84D-4E0A-46D6-AB9C-36B84D63EF9A}"/>
          </ac:spMkLst>
        </pc:spChg>
        <pc:spChg chg="add mod">
          <ac:chgData name="Jefferson Santos" userId="18a60685d6d1bbe8" providerId="LiveId" clId="{03B57DEA-BE75-4642-8940-AC6342FEA0F3}" dt="2018-10-25T14:49:04.192" v="468" actId="1076"/>
          <ac:spMkLst>
            <pc:docMk/>
            <pc:sldMk cId="3525292243" sldId="258"/>
            <ac:spMk id="22" creationId="{DDD6C31C-E0CE-4E05-94D9-B7E1B4549AA3}"/>
          </ac:spMkLst>
        </pc:spChg>
        <pc:spChg chg="add mod">
          <ac:chgData name="Jefferson Santos" userId="18a60685d6d1bbe8" providerId="LiveId" clId="{03B57DEA-BE75-4642-8940-AC6342FEA0F3}" dt="2018-10-25T14:45:40.631" v="418" actId="1076"/>
          <ac:spMkLst>
            <pc:docMk/>
            <pc:sldMk cId="3525292243" sldId="258"/>
            <ac:spMk id="23" creationId="{6F1BD608-68C7-4F06-8BDA-82941AB838BE}"/>
          </ac:spMkLst>
        </pc:spChg>
        <pc:spChg chg="add mod">
          <ac:chgData name="Jefferson Santos" userId="18a60685d6d1bbe8" providerId="LiveId" clId="{03B57DEA-BE75-4642-8940-AC6342FEA0F3}" dt="2018-10-25T14:46:48.353" v="437" actId="1076"/>
          <ac:spMkLst>
            <pc:docMk/>
            <pc:sldMk cId="3525292243" sldId="258"/>
            <ac:spMk id="30" creationId="{A78B18B1-269E-4063-87C3-BF046FCFDD66}"/>
          </ac:spMkLst>
        </pc:spChg>
        <pc:spChg chg="add mod">
          <ac:chgData name="Jefferson Santos" userId="18a60685d6d1bbe8" providerId="LiveId" clId="{03B57DEA-BE75-4642-8940-AC6342FEA0F3}" dt="2018-10-26T14:26:09.856" v="1599" actId="1076"/>
          <ac:spMkLst>
            <pc:docMk/>
            <pc:sldMk cId="3525292243" sldId="258"/>
            <ac:spMk id="35" creationId="{452F384B-29F0-44B9-9E05-B4457DEDC24E}"/>
          </ac:spMkLst>
        </pc:spChg>
        <pc:spChg chg="add mod">
          <ac:chgData name="Jefferson Santos" userId="18a60685d6d1bbe8" providerId="LiveId" clId="{03B57DEA-BE75-4642-8940-AC6342FEA0F3}" dt="2018-10-26T16:59:02.736" v="2391" actId="20577"/>
          <ac:spMkLst>
            <pc:docMk/>
            <pc:sldMk cId="3525292243" sldId="258"/>
            <ac:spMk id="38" creationId="{900B1658-712A-43C7-B05B-1A47C136ABA2}"/>
          </ac:spMkLst>
        </pc:spChg>
        <pc:spChg chg="add mod">
          <ac:chgData name="Jefferson Santos" userId="18a60685d6d1bbe8" providerId="LiveId" clId="{03B57DEA-BE75-4642-8940-AC6342FEA0F3}" dt="2018-10-25T14:49:13.266" v="470" actId="1076"/>
          <ac:spMkLst>
            <pc:docMk/>
            <pc:sldMk cId="3525292243" sldId="258"/>
            <ac:spMk id="46" creationId="{35DA71FB-CAE8-40F3-B51D-A94278FD07BA}"/>
          </ac:spMkLst>
        </pc:spChg>
        <pc:spChg chg="add mod">
          <ac:chgData name="Jefferson Santos" userId="18a60685d6d1bbe8" providerId="LiveId" clId="{03B57DEA-BE75-4642-8940-AC6342FEA0F3}" dt="2018-10-25T14:49:16.070" v="472" actId="1076"/>
          <ac:spMkLst>
            <pc:docMk/>
            <pc:sldMk cId="3525292243" sldId="258"/>
            <ac:spMk id="47" creationId="{CAF506D0-1050-45E2-8F20-0C488A1D7D00}"/>
          </ac:spMkLst>
        </pc:spChg>
        <pc:spChg chg="add mod">
          <ac:chgData name="Jefferson Santos" userId="18a60685d6d1bbe8" providerId="LiveId" clId="{03B57DEA-BE75-4642-8940-AC6342FEA0F3}" dt="2018-10-25T14:49:21.656" v="474" actId="1076"/>
          <ac:spMkLst>
            <pc:docMk/>
            <pc:sldMk cId="3525292243" sldId="258"/>
            <ac:spMk id="48" creationId="{59DEBB35-7A42-4CEB-A733-1D9381C2601A}"/>
          </ac:spMkLst>
        </pc:spChg>
        <pc:spChg chg="add mod">
          <ac:chgData name="Jefferson Santos" userId="18a60685d6d1bbe8" providerId="LiveId" clId="{03B57DEA-BE75-4642-8940-AC6342FEA0F3}" dt="2018-10-25T14:49:24.414" v="476" actId="1076"/>
          <ac:spMkLst>
            <pc:docMk/>
            <pc:sldMk cId="3525292243" sldId="258"/>
            <ac:spMk id="49" creationId="{81B0B364-D7DC-4358-82EE-756BDEC4DA13}"/>
          </ac:spMkLst>
        </pc:spChg>
        <pc:spChg chg="add mod">
          <ac:chgData name="Jefferson Santos" userId="18a60685d6d1bbe8" providerId="LiveId" clId="{03B57DEA-BE75-4642-8940-AC6342FEA0F3}" dt="2018-10-25T14:49:32.252" v="480" actId="1076"/>
          <ac:spMkLst>
            <pc:docMk/>
            <pc:sldMk cId="3525292243" sldId="258"/>
            <ac:spMk id="50" creationId="{2B545B56-2789-47DF-AFDA-67441662EC48}"/>
          </ac:spMkLst>
        </pc:spChg>
        <pc:spChg chg="add mod">
          <ac:chgData name="Jefferson Santos" userId="18a60685d6d1bbe8" providerId="LiveId" clId="{03B57DEA-BE75-4642-8940-AC6342FEA0F3}" dt="2018-10-25T14:49:35.615" v="482" actId="1076"/>
          <ac:spMkLst>
            <pc:docMk/>
            <pc:sldMk cId="3525292243" sldId="258"/>
            <ac:spMk id="51" creationId="{B894F800-7B72-4082-80EE-9E7B5E1F2E05}"/>
          </ac:spMkLst>
        </pc:spChg>
        <pc:spChg chg="add mod">
          <ac:chgData name="Jefferson Santos" userId="18a60685d6d1bbe8" providerId="LiveId" clId="{03B57DEA-BE75-4642-8940-AC6342FEA0F3}" dt="2018-10-25T14:49:40.345" v="484" actId="1076"/>
          <ac:spMkLst>
            <pc:docMk/>
            <pc:sldMk cId="3525292243" sldId="258"/>
            <ac:spMk id="52" creationId="{FBF76793-B958-4E33-BE2A-B12BF34BB764}"/>
          </ac:spMkLst>
        </pc:spChg>
        <pc:spChg chg="add mod">
          <ac:chgData name="Jefferson Santos" userId="18a60685d6d1bbe8" providerId="LiveId" clId="{03B57DEA-BE75-4642-8940-AC6342FEA0F3}" dt="2018-10-25T14:50:11.197" v="496" actId="207"/>
          <ac:spMkLst>
            <pc:docMk/>
            <pc:sldMk cId="3525292243" sldId="258"/>
            <ac:spMk id="53" creationId="{714B002C-D045-4952-BF58-2284984A75CD}"/>
          </ac:spMkLst>
        </pc:spChg>
        <pc:cxnChg chg="add mod">
          <ac:chgData name="Jefferson Santos" userId="18a60685d6d1bbe8" providerId="LiveId" clId="{03B57DEA-BE75-4642-8940-AC6342FEA0F3}" dt="2018-10-25T14:44:41.069" v="404" actId="1582"/>
          <ac:cxnSpMkLst>
            <pc:docMk/>
            <pc:sldMk cId="3525292243" sldId="258"/>
            <ac:cxnSpMk id="18" creationId="{38625D4B-9C20-42B7-8769-A5C983556D44}"/>
          </ac:cxnSpMkLst>
        </pc:cxnChg>
        <pc:cxnChg chg="add mod">
          <ac:chgData name="Jefferson Santos" userId="18a60685d6d1bbe8" providerId="LiveId" clId="{03B57DEA-BE75-4642-8940-AC6342FEA0F3}" dt="2018-10-25T14:44:56.127" v="407" actId="1582"/>
          <ac:cxnSpMkLst>
            <pc:docMk/>
            <pc:sldMk cId="3525292243" sldId="258"/>
            <ac:cxnSpMk id="20" creationId="{EE26E543-62E2-4B8F-A25D-4E27DB85765A}"/>
          </ac:cxnSpMkLst>
        </pc:cxnChg>
        <pc:cxnChg chg="add del mod">
          <ac:chgData name="Jefferson Santos" userId="18a60685d6d1bbe8" providerId="LiveId" clId="{03B57DEA-BE75-4642-8940-AC6342FEA0F3}" dt="2018-10-25T14:45:57.015" v="420" actId="478"/>
          <ac:cxnSpMkLst>
            <pc:docMk/>
            <pc:sldMk cId="3525292243" sldId="258"/>
            <ac:cxnSpMk id="25" creationId="{C9BE60AE-50AA-464E-9798-68060B65F4C8}"/>
          </ac:cxnSpMkLst>
        </pc:cxnChg>
        <pc:cxnChg chg="add mod">
          <ac:chgData name="Jefferson Santos" userId="18a60685d6d1bbe8" providerId="LiveId" clId="{03B57DEA-BE75-4642-8940-AC6342FEA0F3}" dt="2018-10-25T14:46:58.388" v="439" actId="14100"/>
          <ac:cxnSpMkLst>
            <pc:docMk/>
            <pc:sldMk cId="3525292243" sldId="258"/>
            <ac:cxnSpMk id="27" creationId="{EF0A872A-7A96-40D7-88B4-619E3D86F4C3}"/>
          </ac:cxnSpMkLst>
        </pc:cxnChg>
        <pc:cxnChg chg="add mod">
          <ac:chgData name="Jefferson Santos" userId="18a60685d6d1bbe8" providerId="LiveId" clId="{03B57DEA-BE75-4642-8940-AC6342FEA0F3}" dt="2018-10-25T14:46:24.408" v="426" actId="1582"/>
          <ac:cxnSpMkLst>
            <pc:docMk/>
            <pc:sldMk cId="3525292243" sldId="258"/>
            <ac:cxnSpMk id="29" creationId="{3BBACAC1-E12E-4789-8ACA-8282D90C326F}"/>
          </ac:cxnSpMkLst>
        </pc:cxnChg>
        <pc:cxnChg chg="add mod">
          <ac:chgData name="Jefferson Santos" userId="18a60685d6d1bbe8" providerId="LiveId" clId="{03B57DEA-BE75-4642-8940-AC6342FEA0F3}" dt="2018-10-25T14:48:52.605" v="464" actId="1582"/>
          <ac:cxnSpMkLst>
            <pc:docMk/>
            <pc:sldMk cId="3525292243" sldId="258"/>
            <ac:cxnSpMk id="34" creationId="{E862AE67-96E3-46D6-8E4C-639F3DF283A0}"/>
          </ac:cxnSpMkLst>
        </pc:cxnChg>
        <pc:cxnChg chg="add mod">
          <ac:chgData name="Jefferson Santos" userId="18a60685d6d1bbe8" providerId="LiveId" clId="{03B57DEA-BE75-4642-8940-AC6342FEA0F3}" dt="2018-10-25T14:48:52.605" v="464" actId="1582"/>
          <ac:cxnSpMkLst>
            <pc:docMk/>
            <pc:sldMk cId="3525292243" sldId="258"/>
            <ac:cxnSpMk id="36" creationId="{5AC049B1-FA91-4425-B3D8-142FB17215E3}"/>
          </ac:cxnSpMkLst>
        </pc:cxnChg>
        <pc:cxnChg chg="add mod">
          <ac:chgData name="Jefferson Santos" userId="18a60685d6d1bbe8" providerId="LiveId" clId="{03B57DEA-BE75-4642-8940-AC6342FEA0F3}" dt="2018-10-25T14:48:52.605" v="464" actId="1582"/>
          <ac:cxnSpMkLst>
            <pc:docMk/>
            <pc:sldMk cId="3525292243" sldId="258"/>
            <ac:cxnSpMk id="37" creationId="{55E2458E-E07E-431F-B0E8-6DCA1FAAD995}"/>
          </ac:cxnSpMkLst>
        </pc:cxnChg>
        <pc:cxnChg chg="add del mod">
          <ac:chgData name="Jefferson Santos" userId="18a60685d6d1bbe8" providerId="LiveId" clId="{03B57DEA-BE75-4642-8940-AC6342FEA0F3}" dt="2018-10-25T14:48:13.418" v="450" actId="478"/>
          <ac:cxnSpMkLst>
            <pc:docMk/>
            <pc:sldMk cId="3525292243" sldId="258"/>
            <ac:cxnSpMk id="38" creationId="{81944815-BEA8-46D9-9711-40DAEBB0DA22}"/>
          </ac:cxnSpMkLst>
        </pc:cxnChg>
        <pc:cxnChg chg="add del mod">
          <ac:chgData name="Jefferson Santos" userId="18a60685d6d1bbe8" providerId="LiveId" clId="{03B57DEA-BE75-4642-8940-AC6342FEA0F3}" dt="2018-10-25T14:48:13.418" v="450" actId="478"/>
          <ac:cxnSpMkLst>
            <pc:docMk/>
            <pc:sldMk cId="3525292243" sldId="258"/>
            <ac:cxnSpMk id="39" creationId="{40B13632-60D8-4677-B0A5-D78DD749B8ED}"/>
          </ac:cxnSpMkLst>
        </pc:cxnChg>
        <pc:cxnChg chg="add del mod">
          <ac:chgData name="Jefferson Santos" userId="18a60685d6d1bbe8" providerId="LiveId" clId="{03B57DEA-BE75-4642-8940-AC6342FEA0F3}" dt="2018-10-25T14:48:13.418" v="450" actId="478"/>
          <ac:cxnSpMkLst>
            <pc:docMk/>
            <pc:sldMk cId="3525292243" sldId="258"/>
            <ac:cxnSpMk id="40" creationId="{36769096-D714-4213-9C05-4B3D53151AAC}"/>
          </ac:cxnSpMkLst>
        </pc:cxnChg>
        <pc:cxnChg chg="add mod">
          <ac:chgData name="Jefferson Santos" userId="18a60685d6d1bbe8" providerId="LiveId" clId="{03B57DEA-BE75-4642-8940-AC6342FEA0F3}" dt="2018-10-25T14:48:52.605" v="464" actId="1582"/>
          <ac:cxnSpMkLst>
            <pc:docMk/>
            <pc:sldMk cId="3525292243" sldId="258"/>
            <ac:cxnSpMk id="41" creationId="{CFC1B1F3-A290-41F4-BF1B-B5340F2F9026}"/>
          </ac:cxnSpMkLst>
        </pc:cxnChg>
        <pc:cxnChg chg="add mod">
          <ac:chgData name="Jefferson Santos" userId="18a60685d6d1bbe8" providerId="LiveId" clId="{03B57DEA-BE75-4642-8940-AC6342FEA0F3}" dt="2018-10-25T14:48:52.605" v="464" actId="1582"/>
          <ac:cxnSpMkLst>
            <pc:docMk/>
            <pc:sldMk cId="3525292243" sldId="258"/>
            <ac:cxnSpMk id="42" creationId="{548B51DC-76E7-41FE-B496-D9C9DD8E801B}"/>
          </ac:cxnSpMkLst>
        </pc:cxnChg>
        <pc:cxnChg chg="add del">
          <ac:chgData name="Jefferson Santos" userId="18a60685d6d1bbe8" providerId="LiveId" clId="{03B57DEA-BE75-4642-8940-AC6342FEA0F3}" dt="2018-10-25T14:48:28.989" v="459" actId="478"/>
          <ac:cxnSpMkLst>
            <pc:docMk/>
            <pc:sldMk cId="3525292243" sldId="258"/>
            <ac:cxnSpMk id="43" creationId="{479EE0CB-7A44-4158-9408-4F9526B1E636}"/>
          </ac:cxnSpMkLst>
        </pc:cxnChg>
        <pc:cxnChg chg="add mod">
          <ac:chgData name="Jefferson Santos" userId="18a60685d6d1bbe8" providerId="LiveId" clId="{03B57DEA-BE75-4642-8940-AC6342FEA0F3}" dt="2018-10-25T14:48:52.605" v="464" actId="1582"/>
          <ac:cxnSpMkLst>
            <pc:docMk/>
            <pc:sldMk cId="3525292243" sldId="258"/>
            <ac:cxnSpMk id="44" creationId="{A8B7F96B-2D0D-4B54-AD35-772A812D998F}"/>
          </ac:cxnSpMkLst>
        </pc:cxnChg>
        <pc:cxnChg chg="add mod">
          <ac:chgData name="Jefferson Santos" userId="18a60685d6d1bbe8" providerId="LiveId" clId="{03B57DEA-BE75-4642-8940-AC6342FEA0F3}" dt="2018-10-25T14:48:52.605" v="464" actId="1582"/>
          <ac:cxnSpMkLst>
            <pc:docMk/>
            <pc:sldMk cId="3525292243" sldId="258"/>
            <ac:cxnSpMk id="45" creationId="{183F5B24-68AE-4154-92A6-A33250F3EF59}"/>
          </ac:cxnSpMkLst>
        </pc:cxnChg>
      </pc:sldChg>
      <pc:sldChg chg="addSp delSp modSp add mod modTransition modAnim">
        <pc:chgData name="Jefferson Santos" userId="18a60685d6d1bbe8" providerId="LiveId" clId="{03B57DEA-BE75-4642-8940-AC6342FEA0F3}" dt="2018-10-26T14:24:10.856" v="1586"/>
        <pc:sldMkLst>
          <pc:docMk/>
          <pc:sldMk cId="3570457918" sldId="259"/>
        </pc:sldMkLst>
        <pc:spChg chg="del">
          <ac:chgData name="Jefferson Santos" userId="18a60685d6d1bbe8" providerId="LiveId" clId="{03B57DEA-BE75-4642-8940-AC6342FEA0F3}" dt="2018-10-25T14:22:01.740" v="4" actId="478"/>
          <ac:spMkLst>
            <pc:docMk/>
            <pc:sldMk cId="3570457918" sldId="259"/>
            <ac:spMk id="2" creationId="{4A6D967B-F55C-4451-BAE0-97794B06BD85}"/>
          </ac:spMkLst>
        </pc:spChg>
        <pc:spChg chg="del mod">
          <ac:chgData name="Jefferson Santos" userId="18a60685d6d1bbe8" providerId="LiveId" clId="{03B57DEA-BE75-4642-8940-AC6342FEA0F3}" dt="2018-10-25T14:22:01.344" v="3" actId="478"/>
          <ac:spMkLst>
            <pc:docMk/>
            <pc:sldMk cId="3570457918" sldId="259"/>
            <ac:spMk id="3" creationId="{6BF736A4-8DDA-45FC-8B62-CB97ACA35C21}"/>
          </ac:spMkLst>
        </pc:spChg>
        <pc:spChg chg="add del mod">
          <ac:chgData name="Jefferson Santos" userId="18a60685d6d1bbe8" providerId="LiveId" clId="{03B57DEA-BE75-4642-8940-AC6342FEA0F3}" dt="2018-10-25T14:22:03.044" v="5" actId="478"/>
          <ac:spMkLst>
            <pc:docMk/>
            <pc:sldMk cId="3570457918" sldId="259"/>
            <ac:spMk id="5" creationId="{765F49E8-4B8B-42BA-AD91-397967D1EA84}"/>
          </ac:spMkLst>
        </pc:spChg>
        <pc:graphicFrameChg chg="add del mod">
          <ac:chgData name="Jefferson Santos" userId="18a60685d6d1bbe8" providerId="LiveId" clId="{03B57DEA-BE75-4642-8940-AC6342FEA0F3}" dt="2018-10-25T14:25:19.654" v="31" actId="478"/>
          <ac:graphicFrameMkLst>
            <pc:docMk/>
            <pc:sldMk cId="3570457918" sldId="259"/>
            <ac:graphicFrameMk id="6" creationId="{3F84F9DE-D01D-4F04-BF36-511C89427664}"/>
          </ac:graphicFrameMkLst>
        </pc:graphicFrameChg>
        <pc:graphicFrameChg chg="add del mod">
          <ac:chgData name="Jefferson Santos" userId="18a60685d6d1bbe8" providerId="LiveId" clId="{03B57DEA-BE75-4642-8940-AC6342FEA0F3}" dt="2018-10-25T14:27:06.191" v="50" actId="478"/>
          <ac:graphicFrameMkLst>
            <pc:docMk/>
            <pc:sldMk cId="3570457918" sldId="259"/>
            <ac:graphicFrameMk id="7" creationId="{3F84F9DE-D01D-4F04-BF36-511C89427664}"/>
          </ac:graphicFrameMkLst>
        </pc:graphicFrameChg>
        <pc:graphicFrameChg chg="add mod">
          <ac:chgData name="Jefferson Santos" userId="18a60685d6d1bbe8" providerId="LiveId" clId="{03B57DEA-BE75-4642-8940-AC6342FEA0F3}" dt="2018-10-25T14:35:48.443" v="111"/>
          <ac:graphicFrameMkLst>
            <pc:docMk/>
            <pc:sldMk cId="3570457918" sldId="259"/>
            <ac:graphicFrameMk id="8" creationId="{3F84F9DE-D01D-4F04-BF36-511C89427664}"/>
          </ac:graphicFrameMkLst>
        </pc:graphicFrameChg>
      </pc:sldChg>
      <pc:sldChg chg="addSp delSp modSp add del mod modTransition setBg">
        <pc:chgData name="Jefferson Santos" userId="18a60685d6d1bbe8" providerId="LiveId" clId="{03B57DEA-BE75-4642-8940-AC6342FEA0F3}" dt="2018-10-26T17:53:55.431" v="3636" actId="2696"/>
        <pc:sldMkLst>
          <pc:docMk/>
          <pc:sldMk cId="666115590" sldId="260"/>
        </pc:sldMkLst>
        <pc:spChg chg="del">
          <ac:chgData name="Jefferson Santos" userId="18a60685d6d1bbe8" providerId="LiveId" clId="{03B57DEA-BE75-4642-8940-AC6342FEA0F3}" dt="2018-10-25T14:35:04.537" v="97" actId="478"/>
          <ac:spMkLst>
            <pc:docMk/>
            <pc:sldMk cId="666115590" sldId="260"/>
            <ac:spMk id="2" creationId="{8697A274-54DD-4C99-B392-700861CF736E}"/>
          </ac:spMkLst>
        </pc:spChg>
        <pc:spChg chg="del">
          <ac:chgData name="Jefferson Santos" userId="18a60685d6d1bbe8" providerId="LiveId" clId="{03B57DEA-BE75-4642-8940-AC6342FEA0F3}" dt="2018-10-25T14:35:02.183" v="96"/>
          <ac:spMkLst>
            <pc:docMk/>
            <pc:sldMk cId="666115590" sldId="260"/>
            <ac:spMk id="3" creationId="{B62B6432-E636-4E5F-A75A-B2D73E4901FC}"/>
          </ac:spMkLst>
        </pc:spChg>
        <pc:spChg chg="add mod">
          <ac:chgData name="Jefferson Santos" userId="18a60685d6d1bbe8" providerId="LiveId" clId="{03B57DEA-BE75-4642-8940-AC6342FEA0F3}" dt="2018-10-25T14:36:22.434" v="154" actId="1076"/>
          <ac:spMkLst>
            <pc:docMk/>
            <pc:sldMk cId="666115590" sldId="260"/>
            <ac:spMk id="6" creationId="{8D588F57-0057-4C80-A9AB-0A1EE1A8F648}"/>
          </ac:spMkLst>
        </pc:spChg>
        <pc:spChg chg="add del">
          <ac:chgData name="Jefferson Santos" userId="18a60685d6d1bbe8" providerId="LiveId" clId="{03B57DEA-BE75-4642-8940-AC6342FEA0F3}" dt="2018-10-25T14:35:22.374" v="106" actId="26606"/>
          <ac:spMkLst>
            <pc:docMk/>
            <pc:sldMk cId="666115590" sldId="260"/>
            <ac:spMk id="13" creationId="{E4B7B3E3-827A-48BE-AD67-A57C45AA6949}"/>
          </ac:spMkLst>
        </pc:spChg>
        <pc:graphicFrameChg chg="add del">
          <ac:chgData name="Jefferson Santos" userId="18a60685d6d1bbe8" providerId="LiveId" clId="{03B57DEA-BE75-4642-8940-AC6342FEA0F3}" dt="2018-10-25T14:35:53.926" v="114"/>
          <ac:graphicFrameMkLst>
            <pc:docMk/>
            <pc:sldMk cId="666115590" sldId="260"/>
            <ac:graphicFrameMk id="9" creationId="{FC01B98C-6E7B-429B-8257-AF9B2C697425}"/>
          </ac:graphicFrameMkLst>
        </pc:graphicFrameChg>
        <pc:picChg chg="add mod">
          <ac:chgData name="Jefferson Santos" userId="18a60685d6d1bbe8" providerId="LiveId" clId="{03B57DEA-BE75-4642-8940-AC6342FEA0F3}" dt="2018-10-25T14:35:35.177" v="110" actId="14100"/>
          <ac:picMkLst>
            <pc:docMk/>
            <pc:sldMk cId="666115590" sldId="260"/>
            <ac:picMk id="5" creationId="{6816D172-18FC-4BDF-9EB1-7524AA0B9DB6}"/>
          </ac:picMkLst>
        </pc:picChg>
        <pc:picChg chg="add del">
          <ac:chgData name="Jefferson Santos" userId="18a60685d6d1bbe8" providerId="LiveId" clId="{03B57DEA-BE75-4642-8940-AC6342FEA0F3}" dt="2018-10-25T14:35:22.374" v="106" actId="26606"/>
          <ac:picMkLst>
            <pc:docMk/>
            <pc:sldMk cId="666115590" sldId="260"/>
            <ac:picMk id="8" creationId="{6816D172-18FC-4BDF-9EB1-7524AA0B9DB6}"/>
          </ac:picMkLst>
        </pc:picChg>
      </pc:sldChg>
      <pc:sldChg chg="addSp delSp modSp add ord modAnim">
        <pc:chgData name="Jefferson Santos" userId="18a60685d6d1bbe8" providerId="LiveId" clId="{03B57DEA-BE75-4642-8940-AC6342FEA0F3}" dt="2018-10-26T17:24:36.250" v="2705"/>
        <pc:sldMkLst>
          <pc:docMk/>
          <pc:sldMk cId="2373834846" sldId="261"/>
        </pc:sldMkLst>
        <pc:spChg chg="del">
          <ac:chgData name="Jefferson Santos" userId="18a60685d6d1bbe8" providerId="LiveId" clId="{03B57DEA-BE75-4642-8940-AC6342FEA0F3}" dt="2018-10-25T16:30:36.592" v="566" actId="478"/>
          <ac:spMkLst>
            <pc:docMk/>
            <pc:sldMk cId="2373834846" sldId="261"/>
            <ac:spMk id="2" creationId="{2EBB65BD-2152-4E7D-BFB6-150DBDF0BBEB}"/>
          </ac:spMkLst>
        </pc:spChg>
        <pc:spChg chg="del">
          <ac:chgData name="Jefferson Santos" userId="18a60685d6d1bbe8" providerId="LiveId" clId="{03B57DEA-BE75-4642-8940-AC6342FEA0F3}" dt="2018-10-25T16:30:35.742" v="565" actId="478"/>
          <ac:spMkLst>
            <pc:docMk/>
            <pc:sldMk cId="2373834846" sldId="261"/>
            <ac:spMk id="3" creationId="{602212F0-E645-437C-962D-FC2DA9D417C3}"/>
          </ac:spMkLst>
        </pc:spChg>
        <pc:spChg chg="add del mod">
          <ac:chgData name="Jefferson Santos" userId="18a60685d6d1bbe8" providerId="LiveId" clId="{03B57DEA-BE75-4642-8940-AC6342FEA0F3}" dt="2018-10-25T16:33:07.802" v="647" actId="478"/>
          <ac:spMkLst>
            <pc:docMk/>
            <pc:sldMk cId="2373834846" sldId="261"/>
            <ac:spMk id="6" creationId="{AB0436BA-BB72-4BEE-ABFC-404876AD1141}"/>
          </ac:spMkLst>
        </pc:spChg>
        <pc:spChg chg="add del mod">
          <ac:chgData name="Jefferson Santos" userId="18a60685d6d1bbe8" providerId="LiveId" clId="{03B57DEA-BE75-4642-8940-AC6342FEA0F3}" dt="2018-10-25T16:33:04.772" v="645" actId="478"/>
          <ac:spMkLst>
            <pc:docMk/>
            <pc:sldMk cId="2373834846" sldId="261"/>
            <ac:spMk id="7" creationId="{72CA961B-ADE0-4123-A516-49DC05998235}"/>
          </ac:spMkLst>
        </pc:spChg>
        <pc:spChg chg="add mod">
          <ac:chgData name="Jefferson Santos" userId="18a60685d6d1bbe8" providerId="LiveId" clId="{03B57DEA-BE75-4642-8940-AC6342FEA0F3}" dt="2018-10-25T16:35:29.953" v="701" actId="207"/>
          <ac:spMkLst>
            <pc:docMk/>
            <pc:sldMk cId="2373834846" sldId="261"/>
            <ac:spMk id="8" creationId="{3764C52A-148C-4A07-9FB5-E69589450FAC}"/>
          </ac:spMkLst>
        </pc:spChg>
        <pc:spChg chg="add del mod">
          <ac:chgData name="Jefferson Santos" userId="18a60685d6d1bbe8" providerId="LiveId" clId="{03B57DEA-BE75-4642-8940-AC6342FEA0F3}" dt="2018-10-25T16:33:51.202" v="683" actId="478"/>
          <ac:spMkLst>
            <pc:docMk/>
            <pc:sldMk cId="2373834846" sldId="261"/>
            <ac:spMk id="9" creationId="{A423338E-7D45-4BC5-93CD-3F9263ED1074}"/>
          </ac:spMkLst>
        </pc:spChg>
        <pc:spChg chg="add mod">
          <ac:chgData name="Jefferson Santos" userId="18a60685d6d1bbe8" providerId="LiveId" clId="{03B57DEA-BE75-4642-8940-AC6342FEA0F3}" dt="2018-10-25T16:35:29.953" v="701" actId="207"/>
          <ac:spMkLst>
            <pc:docMk/>
            <pc:sldMk cId="2373834846" sldId="261"/>
            <ac:spMk id="10" creationId="{8097E08B-2727-4E47-839D-A60446B61095}"/>
          </ac:spMkLst>
        </pc:spChg>
        <pc:spChg chg="add mod">
          <ac:chgData name="Jefferson Santos" userId="18a60685d6d1bbe8" providerId="LiveId" clId="{03B57DEA-BE75-4642-8940-AC6342FEA0F3}" dt="2018-10-25T16:35:29.953" v="701" actId="207"/>
          <ac:spMkLst>
            <pc:docMk/>
            <pc:sldMk cId="2373834846" sldId="261"/>
            <ac:spMk id="11" creationId="{7FE3880B-39DD-4B46-877F-AEAE32056F8E}"/>
          </ac:spMkLst>
        </pc:spChg>
        <pc:spChg chg="add mod">
          <ac:chgData name="Jefferson Santos" userId="18a60685d6d1bbe8" providerId="LiveId" clId="{03B57DEA-BE75-4642-8940-AC6342FEA0F3}" dt="2018-10-25T16:35:29.953" v="701" actId="207"/>
          <ac:spMkLst>
            <pc:docMk/>
            <pc:sldMk cId="2373834846" sldId="261"/>
            <ac:spMk id="12" creationId="{D879BBBF-3ED1-49AA-8A5F-4FE8E603F264}"/>
          </ac:spMkLst>
        </pc:spChg>
        <pc:spChg chg="add mod">
          <ac:chgData name="Jefferson Santos" userId="18a60685d6d1bbe8" providerId="LiveId" clId="{03B57DEA-BE75-4642-8940-AC6342FEA0F3}" dt="2018-10-25T16:35:29.953" v="701" actId="207"/>
          <ac:spMkLst>
            <pc:docMk/>
            <pc:sldMk cId="2373834846" sldId="261"/>
            <ac:spMk id="13" creationId="{57DB0520-069B-40AA-972E-A5E903F5D9BD}"/>
          </ac:spMkLst>
        </pc:spChg>
        <pc:picChg chg="add mod">
          <ac:chgData name="Jefferson Santos" userId="18a60685d6d1bbe8" providerId="LiveId" clId="{03B57DEA-BE75-4642-8940-AC6342FEA0F3}" dt="2018-10-25T16:31:09.542" v="574" actId="1076"/>
          <ac:picMkLst>
            <pc:docMk/>
            <pc:sldMk cId="2373834846" sldId="261"/>
            <ac:picMk id="4" creationId="{78630B12-7E92-4818-9F33-5BEDA741DC4C}"/>
          </ac:picMkLst>
        </pc:picChg>
        <pc:picChg chg="add mod">
          <ac:chgData name="Jefferson Santos" userId="18a60685d6d1bbe8" providerId="LiveId" clId="{03B57DEA-BE75-4642-8940-AC6342FEA0F3}" dt="2018-10-25T16:32:18.142" v="613" actId="1076"/>
          <ac:picMkLst>
            <pc:docMk/>
            <pc:sldMk cId="2373834846" sldId="261"/>
            <ac:picMk id="5" creationId="{C9DFDBBA-50A5-47D5-BA3B-5433EAD47C21}"/>
          </ac:picMkLst>
        </pc:picChg>
      </pc:sldChg>
      <pc:sldChg chg="addSp delSp modSp add modAnim">
        <pc:chgData name="Jefferson Santos" userId="18a60685d6d1bbe8" providerId="LiveId" clId="{03B57DEA-BE75-4642-8940-AC6342FEA0F3}" dt="2018-10-26T17:01:38.345" v="2410"/>
        <pc:sldMkLst>
          <pc:docMk/>
          <pc:sldMk cId="3331747720" sldId="262"/>
        </pc:sldMkLst>
        <pc:spChg chg="add del mod">
          <ac:chgData name="Jefferson Santos" userId="18a60685d6d1bbe8" providerId="LiveId" clId="{03B57DEA-BE75-4642-8940-AC6342FEA0F3}" dt="2018-10-26T17:01:38.345" v="2410"/>
          <ac:spMkLst>
            <pc:docMk/>
            <pc:sldMk cId="3331747720" sldId="262"/>
            <ac:spMk id="2" creationId="{0D021E19-A06D-466D-B6DF-08E76811793C}"/>
          </ac:spMkLst>
        </pc:spChg>
        <pc:spChg chg="del">
          <ac:chgData name="Jefferson Santos" userId="18a60685d6d1bbe8" providerId="LiveId" clId="{03B57DEA-BE75-4642-8940-AC6342FEA0F3}" dt="2018-10-25T17:03:02.192" v="703" actId="478"/>
          <ac:spMkLst>
            <pc:docMk/>
            <pc:sldMk cId="3331747720" sldId="262"/>
            <ac:spMk id="2" creationId="{C115CBCC-78A3-4EFA-9E5F-C2E62D0BD020}"/>
          </ac:spMkLst>
        </pc:spChg>
        <pc:spChg chg="del">
          <ac:chgData name="Jefferson Santos" userId="18a60685d6d1bbe8" providerId="LiveId" clId="{03B57DEA-BE75-4642-8940-AC6342FEA0F3}" dt="2018-10-25T17:03:02.910" v="704" actId="478"/>
          <ac:spMkLst>
            <pc:docMk/>
            <pc:sldMk cId="3331747720" sldId="262"/>
            <ac:spMk id="3" creationId="{423BD92C-B2BB-4A9F-B709-A99B8B333B98}"/>
          </ac:spMkLst>
        </pc:spChg>
        <pc:spChg chg="add mod">
          <ac:chgData name="Jefferson Santos" userId="18a60685d6d1bbe8" providerId="LiveId" clId="{03B57DEA-BE75-4642-8940-AC6342FEA0F3}" dt="2018-10-26T14:13:36.424" v="1397" actId="20577"/>
          <ac:spMkLst>
            <pc:docMk/>
            <pc:sldMk cId="3331747720" sldId="262"/>
            <ac:spMk id="19" creationId="{6C95C0F9-0967-4B22-A6C2-E8F7163793A7}"/>
          </ac:spMkLst>
        </pc:spChg>
        <pc:spChg chg="add mod">
          <ac:chgData name="Jefferson Santos" userId="18a60685d6d1bbe8" providerId="LiveId" clId="{03B57DEA-BE75-4642-8940-AC6342FEA0F3}" dt="2018-10-26T14:13:32.574" v="1393" actId="20577"/>
          <ac:spMkLst>
            <pc:docMk/>
            <pc:sldMk cId="3331747720" sldId="262"/>
            <ac:spMk id="20" creationId="{5784E8DB-EA14-43EE-9787-1128A76CFEE2}"/>
          </ac:spMkLst>
        </pc:spChg>
        <pc:spChg chg="add mod">
          <ac:chgData name="Jefferson Santos" userId="18a60685d6d1bbe8" providerId="LiveId" clId="{03B57DEA-BE75-4642-8940-AC6342FEA0F3}" dt="2018-10-26T14:13:34.578" v="1395" actId="20577"/>
          <ac:spMkLst>
            <pc:docMk/>
            <pc:sldMk cId="3331747720" sldId="262"/>
            <ac:spMk id="21" creationId="{C32AC1EC-4184-45C3-8C46-40FE9BDC1C93}"/>
          </ac:spMkLst>
        </pc:spChg>
        <pc:spChg chg="add mod">
          <ac:chgData name="Jefferson Santos" userId="18a60685d6d1bbe8" providerId="LiveId" clId="{03B57DEA-BE75-4642-8940-AC6342FEA0F3}" dt="2018-10-26T14:13:38.454" v="1399" actId="20577"/>
          <ac:spMkLst>
            <pc:docMk/>
            <pc:sldMk cId="3331747720" sldId="262"/>
            <ac:spMk id="22" creationId="{C460251A-A43D-48A2-87C1-BC01DE487DB6}"/>
          </ac:spMkLst>
        </pc:spChg>
        <pc:spChg chg="add mod">
          <ac:chgData name="Jefferson Santos" userId="18a60685d6d1bbe8" providerId="LiveId" clId="{03B57DEA-BE75-4642-8940-AC6342FEA0F3}" dt="2018-10-26T14:13:40.525" v="1401" actId="20577"/>
          <ac:spMkLst>
            <pc:docMk/>
            <pc:sldMk cId="3331747720" sldId="262"/>
            <ac:spMk id="25" creationId="{21065E86-CA3D-4301-B7F7-B328D6BD2964}"/>
          </ac:spMkLst>
        </pc:spChg>
        <pc:spChg chg="add mod">
          <ac:chgData name="Jefferson Santos" userId="18a60685d6d1bbe8" providerId="LiveId" clId="{03B57DEA-BE75-4642-8940-AC6342FEA0F3}" dt="2018-10-26T14:15:07.326" v="1426" actId="20577"/>
          <ac:spMkLst>
            <pc:docMk/>
            <pc:sldMk cId="3331747720" sldId="262"/>
            <ac:spMk id="29" creationId="{F730A7E3-003A-4415-AD28-B1CDD1A31285}"/>
          </ac:spMkLst>
        </pc:spChg>
        <pc:spChg chg="add mod">
          <ac:chgData name="Jefferson Santos" userId="18a60685d6d1bbe8" providerId="LiveId" clId="{03B57DEA-BE75-4642-8940-AC6342FEA0F3}" dt="2018-10-26T14:15:01.515" v="1421" actId="20577"/>
          <ac:spMkLst>
            <pc:docMk/>
            <pc:sldMk cId="3331747720" sldId="262"/>
            <ac:spMk id="30" creationId="{414920A4-D4DD-43ED-8277-B951F7B12E1C}"/>
          </ac:spMkLst>
        </pc:spChg>
        <pc:spChg chg="add mod">
          <ac:chgData name="Jefferson Santos" userId="18a60685d6d1bbe8" providerId="LiveId" clId="{03B57DEA-BE75-4642-8940-AC6342FEA0F3}" dt="2018-10-26T14:25:59.656" v="1596" actId="1076"/>
          <ac:spMkLst>
            <pc:docMk/>
            <pc:sldMk cId="3331747720" sldId="262"/>
            <ac:spMk id="31" creationId="{76843350-9217-448B-9CB8-2830A85637D0}"/>
          </ac:spMkLst>
        </pc:spChg>
        <pc:spChg chg="add del mod">
          <ac:chgData name="Jefferson Santos" userId="18a60685d6d1bbe8" providerId="LiveId" clId="{03B57DEA-BE75-4642-8940-AC6342FEA0F3}" dt="2018-10-26T17:01:35.946" v="2408"/>
          <ac:spMkLst>
            <pc:docMk/>
            <pc:sldMk cId="3331747720" sldId="262"/>
            <ac:spMk id="39" creationId="{4284B8F3-26FB-42A6-A453-A14A25EF3707}"/>
          </ac:spMkLst>
        </pc:spChg>
        <pc:spChg chg="add mod">
          <ac:chgData name="Jefferson Santos" userId="18a60685d6d1bbe8" providerId="LiveId" clId="{03B57DEA-BE75-4642-8940-AC6342FEA0F3}" dt="2018-10-26T14:15:04.177" v="1423" actId="20577"/>
          <ac:spMkLst>
            <pc:docMk/>
            <pc:sldMk cId="3331747720" sldId="262"/>
            <ac:spMk id="40" creationId="{C7D90072-F5E6-4FAF-B17E-9BF4011F1793}"/>
          </ac:spMkLst>
        </pc:spChg>
        <pc:spChg chg="add mod">
          <ac:chgData name="Jefferson Santos" userId="18a60685d6d1bbe8" providerId="LiveId" clId="{03B57DEA-BE75-4642-8940-AC6342FEA0F3}" dt="2018-10-26T14:14:49.004" v="1418" actId="20577"/>
          <ac:spMkLst>
            <pc:docMk/>
            <pc:sldMk cId="3331747720" sldId="262"/>
            <ac:spMk id="41" creationId="{82E73AF2-6655-4213-99BD-F081F25517D1}"/>
          </ac:spMkLst>
        </pc:spChg>
        <pc:picChg chg="add mod">
          <ac:chgData name="Jefferson Santos" userId="18a60685d6d1bbe8" providerId="LiveId" clId="{03B57DEA-BE75-4642-8940-AC6342FEA0F3}" dt="2018-10-25T17:07:43.209" v="711" actId="14100"/>
          <ac:picMkLst>
            <pc:docMk/>
            <pc:sldMk cId="3331747720" sldId="262"/>
            <ac:picMk id="4" creationId="{DC7C46E2-8B14-4A88-9F2F-0180E1241AF7}"/>
          </ac:picMkLst>
        </pc:picChg>
        <pc:picChg chg="add mod">
          <ac:chgData name="Jefferson Santos" userId="18a60685d6d1bbe8" providerId="LiveId" clId="{03B57DEA-BE75-4642-8940-AC6342FEA0F3}" dt="2018-10-25T17:13:50.097" v="795" actId="1076"/>
          <ac:picMkLst>
            <pc:docMk/>
            <pc:sldMk cId="3331747720" sldId="262"/>
            <ac:picMk id="5" creationId="{ACDC8413-EB31-4776-A4A6-420D5324174C}"/>
          </ac:picMkLst>
        </pc:picChg>
        <pc:cxnChg chg="add mod">
          <ac:chgData name="Jefferson Santos" userId="18a60685d6d1bbe8" providerId="LiveId" clId="{03B57DEA-BE75-4642-8940-AC6342FEA0F3}" dt="2018-10-25T17:12:47.120" v="787" actId="207"/>
          <ac:cxnSpMkLst>
            <pc:docMk/>
            <pc:sldMk cId="3331747720" sldId="262"/>
            <ac:cxnSpMk id="7" creationId="{080EF789-6105-493C-BA6C-F0F4416262F8}"/>
          </ac:cxnSpMkLst>
        </pc:cxnChg>
        <pc:cxnChg chg="add mod">
          <ac:chgData name="Jefferson Santos" userId="18a60685d6d1bbe8" providerId="LiveId" clId="{03B57DEA-BE75-4642-8940-AC6342FEA0F3}" dt="2018-10-25T17:08:29.610" v="716" actId="14100"/>
          <ac:cxnSpMkLst>
            <pc:docMk/>
            <pc:sldMk cId="3331747720" sldId="262"/>
            <ac:cxnSpMk id="9" creationId="{03BB2A9C-3FB6-4C4A-9310-1EB0CD70DCE1}"/>
          </ac:cxnSpMkLst>
        </pc:cxnChg>
        <pc:cxnChg chg="add mod">
          <ac:chgData name="Jefferson Santos" userId="18a60685d6d1bbe8" providerId="LiveId" clId="{03B57DEA-BE75-4642-8940-AC6342FEA0F3}" dt="2018-10-25T17:13:50.097" v="795" actId="1076"/>
          <ac:cxnSpMkLst>
            <pc:docMk/>
            <pc:sldMk cId="3331747720" sldId="262"/>
            <ac:cxnSpMk id="12" creationId="{6E36AA39-3D68-475B-90D2-2F131393CBB7}"/>
          </ac:cxnSpMkLst>
        </pc:cxnChg>
        <pc:cxnChg chg="add mod">
          <ac:chgData name="Jefferson Santos" userId="18a60685d6d1bbe8" providerId="LiveId" clId="{03B57DEA-BE75-4642-8940-AC6342FEA0F3}" dt="2018-10-25T17:10:00.024" v="732" actId="1582"/>
          <ac:cxnSpMkLst>
            <pc:docMk/>
            <pc:sldMk cId="3331747720" sldId="262"/>
            <ac:cxnSpMk id="14" creationId="{23650432-E7AA-468D-AFE4-0E30F62810F6}"/>
          </ac:cxnSpMkLst>
        </pc:cxnChg>
        <pc:cxnChg chg="add mod">
          <ac:chgData name="Jefferson Santos" userId="18a60685d6d1bbe8" providerId="LiveId" clId="{03B57DEA-BE75-4642-8940-AC6342FEA0F3}" dt="2018-10-25T17:09:42.203" v="728" actId="1582"/>
          <ac:cxnSpMkLst>
            <pc:docMk/>
            <pc:sldMk cId="3331747720" sldId="262"/>
            <ac:cxnSpMk id="16" creationId="{4750A19F-CF52-49AA-B156-5059BB0FC2E8}"/>
          </ac:cxnSpMkLst>
        </pc:cxnChg>
        <pc:cxnChg chg="add mod">
          <ac:chgData name="Jefferson Santos" userId="18a60685d6d1bbe8" providerId="LiveId" clId="{03B57DEA-BE75-4642-8940-AC6342FEA0F3}" dt="2018-10-25T17:09:54.739" v="731" actId="1582"/>
          <ac:cxnSpMkLst>
            <pc:docMk/>
            <pc:sldMk cId="3331747720" sldId="262"/>
            <ac:cxnSpMk id="18" creationId="{AE2BC23D-F6B9-4AE2-A35E-9E214AEAD2DE}"/>
          </ac:cxnSpMkLst>
        </pc:cxnChg>
        <pc:cxnChg chg="add mod">
          <ac:chgData name="Jefferson Santos" userId="18a60685d6d1bbe8" providerId="LiveId" clId="{03B57DEA-BE75-4642-8940-AC6342FEA0F3}" dt="2018-10-25T17:12:03.558" v="776" actId="1582"/>
          <ac:cxnSpMkLst>
            <pc:docMk/>
            <pc:sldMk cId="3331747720" sldId="262"/>
            <ac:cxnSpMk id="24" creationId="{E3CC5F64-9C0A-4033-ACA9-7D2CCC870CB7}"/>
          </ac:cxnSpMkLst>
        </pc:cxnChg>
        <pc:cxnChg chg="add mod">
          <ac:chgData name="Jefferson Santos" userId="18a60685d6d1bbe8" providerId="LiveId" clId="{03B57DEA-BE75-4642-8940-AC6342FEA0F3}" dt="2018-10-25T17:15:58.545" v="829" actId="14100"/>
          <ac:cxnSpMkLst>
            <pc:docMk/>
            <pc:sldMk cId="3331747720" sldId="262"/>
            <ac:cxnSpMk id="26" creationId="{277C023B-2827-4A4A-B0E4-5090A040128D}"/>
          </ac:cxnSpMkLst>
        </pc:cxnChg>
        <pc:cxnChg chg="add mod">
          <ac:chgData name="Jefferson Santos" userId="18a60685d6d1bbe8" providerId="LiveId" clId="{03B57DEA-BE75-4642-8940-AC6342FEA0F3}" dt="2018-10-25T17:15:46.501" v="824" actId="14100"/>
          <ac:cxnSpMkLst>
            <pc:docMk/>
            <pc:sldMk cId="3331747720" sldId="262"/>
            <ac:cxnSpMk id="27" creationId="{70F43BD0-C449-4F12-8B2A-6C2C5A12E4B4}"/>
          </ac:cxnSpMkLst>
        </pc:cxnChg>
        <pc:cxnChg chg="add mod">
          <ac:chgData name="Jefferson Santos" userId="18a60685d6d1bbe8" providerId="LiveId" clId="{03B57DEA-BE75-4642-8940-AC6342FEA0F3}" dt="2018-10-25T17:15:55.831" v="828" actId="14100"/>
          <ac:cxnSpMkLst>
            <pc:docMk/>
            <pc:sldMk cId="3331747720" sldId="262"/>
            <ac:cxnSpMk id="28" creationId="{F02C5BE1-2876-4772-A1D7-56C763B5F843}"/>
          </ac:cxnSpMkLst>
        </pc:cxnChg>
      </pc:sldChg>
      <pc:sldChg chg="addSp delSp modSp add ord modAnim">
        <pc:chgData name="Jefferson Santos" userId="18a60685d6d1bbe8" providerId="LiveId" clId="{03B57DEA-BE75-4642-8940-AC6342FEA0F3}" dt="2018-10-27T15:27:32.553" v="3651"/>
        <pc:sldMkLst>
          <pc:docMk/>
          <pc:sldMk cId="1383682140" sldId="263"/>
        </pc:sldMkLst>
        <pc:spChg chg="del">
          <ac:chgData name="Jefferson Santos" userId="18a60685d6d1bbe8" providerId="LiveId" clId="{03B57DEA-BE75-4642-8940-AC6342FEA0F3}" dt="2018-10-25T17:26:01.499" v="1052" actId="478"/>
          <ac:spMkLst>
            <pc:docMk/>
            <pc:sldMk cId="1383682140" sldId="263"/>
            <ac:spMk id="2" creationId="{68A50B84-F639-4539-A8FA-86BA5E5F34B2}"/>
          </ac:spMkLst>
        </pc:spChg>
        <pc:spChg chg="del">
          <ac:chgData name="Jefferson Santos" userId="18a60685d6d1bbe8" providerId="LiveId" clId="{03B57DEA-BE75-4642-8940-AC6342FEA0F3}" dt="2018-10-25T17:26:02.471" v="1053" actId="478"/>
          <ac:spMkLst>
            <pc:docMk/>
            <pc:sldMk cId="1383682140" sldId="263"/>
            <ac:spMk id="3" creationId="{9F35AD68-49F7-4574-82CF-2673EF7F8D44}"/>
          </ac:spMkLst>
        </pc:spChg>
        <pc:spChg chg="add mod">
          <ac:chgData name="Jefferson Santos" userId="18a60685d6d1bbe8" providerId="LiveId" clId="{03B57DEA-BE75-4642-8940-AC6342FEA0F3}" dt="2018-10-26T17:01:48.066" v="2411" actId="1076"/>
          <ac:spMkLst>
            <pc:docMk/>
            <pc:sldMk cId="1383682140" sldId="263"/>
            <ac:spMk id="4" creationId="{D2690206-1AEC-435E-B8FF-6EE22EE9FB0F}"/>
          </ac:spMkLst>
        </pc:spChg>
        <pc:spChg chg="add mod">
          <ac:chgData name="Jefferson Santos" userId="18a60685d6d1bbe8" providerId="LiveId" clId="{03B57DEA-BE75-4642-8940-AC6342FEA0F3}" dt="2018-10-26T17:01:48.066" v="2411" actId="1076"/>
          <ac:spMkLst>
            <pc:docMk/>
            <pc:sldMk cId="1383682140" sldId="263"/>
            <ac:spMk id="5" creationId="{C7A96D44-616D-46C5-8B18-79B728EB77CE}"/>
          </ac:spMkLst>
        </pc:spChg>
        <pc:spChg chg="add mod">
          <ac:chgData name="Jefferson Santos" userId="18a60685d6d1bbe8" providerId="LiveId" clId="{03B57DEA-BE75-4642-8940-AC6342FEA0F3}" dt="2018-10-26T17:01:48.066" v="2411" actId="1076"/>
          <ac:spMkLst>
            <pc:docMk/>
            <pc:sldMk cId="1383682140" sldId="263"/>
            <ac:spMk id="6" creationId="{B3B1CECF-52D1-47FA-BC41-478D0308DAEE}"/>
          </ac:spMkLst>
        </pc:spChg>
        <pc:spChg chg="add mod">
          <ac:chgData name="Jefferson Santos" userId="18a60685d6d1bbe8" providerId="LiveId" clId="{03B57DEA-BE75-4642-8940-AC6342FEA0F3}" dt="2018-10-26T17:01:48.066" v="2411" actId="1076"/>
          <ac:spMkLst>
            <pc:docMk/>
            <pc:sldMk cId="1383682140" sldId="263"/>
            <ac:spMk id="7" creationId="{2F6B78CB-FA09-4A11-8604-310847321941}"/>
          </ac:spMkLst>
        </pc:spChg>
        <pc:spChg chg="add mod">
          <ac:chgData name="Jefferson Santos" userId="18a60685d6d1bbe8" providerId="LiveId" clId="{03B57DEA-BE75-4642-8940-AC6342FEA0F3}" dt="2018-10-26T17:01:48.066" v="2411" actId="1076"/>
          <ac:spMkLst>
            <pc:docMk/>
            <pc:sldMk cId="1383682140" sldId="263"/>
            <ac:spMk id="8" creationId="{8BD6A2D5-B088-4D7B-8CA3-EDFFC63F1CC6}"/>
          </ac:spMkLst>
        </pc:spChg>
        <pc:spChg chg="add mod">
          <ac:chgData name="Jefferson Santos" userId="18a60685d6d1bbe8" providerId="LiveId" clId="{03B57DEA-BE75-4642-8940-AC6342FEA0F3}" dt="2018-10-26T17:01:48.066" v="2411" actId="1076"/>
          <ac:spMkLst>
            <pc:docMk/>
            <pc:sldMk cId="1383682140" sldId="263"/>
            <ac:spMk id="9" creationId="{0CC25BA4-BFA8-4B8D-AC50-D5DAD37A55BC}"/>
          </ac:spMkLst>
        </pc:spChg>
        <pc:spChg chg="add del mod">
          <ac:chgData name="Jefferson Santos" userId="18a60685d6d1bbe8" providerId="LiveId" clId="{03B57DEA-BE75-4642-8940-AC6342FEA0F3}" dt="2018-10-26T17:01:36.949" v="2409"/>
          <ac:spMkLst>
            <pc:docMk/>
            <pc:sldMk cId="1383682140" sldId="263"/>
            <ac:spMk id="10" creationId="{3E4F7DC2-33EF-4DC7-90A6-E8896715BBAD}"/>
          </ac:spMkLst>
        </pc:spChg>
        <pc:spChg chg="add del mod">
          <ac:chgData name="Jefferson Santos" userId="18a60685d6d1bbe8" providerId="LiveId" clId="{03B57DEA-BE75-4642-8940-AC6342FEA0F3}" dt="2018-10-26T17:01:35.627" v="2407"/>
          <ac:spMkLst>
            <pc:docMk/>
            <pc:sldMk cId="1383682140" sldId="263"/>
            <ac:spMk id="11" creationId="{62C39616-ED4D-4C5A-9F6D-74935041C955}"/>
          </ac:spMkLst>
        </pc:spChg>
      </pc:sldChg>
      <pc:sldChg chg="addSp delSp modSp add ord modAnim">
        <pc:chgData name="Jefferson Santos" userId="18a60685d6d1bbe8" providerId="LiveId" clId="{03B57DEA-BE75-4642-8940-AC6342FEA0F3}" dt="2018-10-27T15:27:47.515" v="3657"/>
        <pc:sldMkLst>
          <pc:docMk/>
          <pc:sldMk cId="3541857977" sldId="264"/>
        </pc:sldMkLst>
        <pc:spChg chg="del">
          <ac:chgData name="Jefferson Santos" userId="18a60685d6d1bbe8" providerId="LiveId" clId="{03B57DEA-BE75-4642-8940-AC6342FEA0F3}" dt="2018-10-26T14:07:21.446" v="1214" actId="478"/>
          <ac:spMkLst>
            <pc:docMk/>
            <pc:sldMk cId="3541857977" sldId="264"/>
            <ac:spMk id="2" creationId="{939F48D2-7D24-4CCD-A8FE-596218A53A23}"/>
          </ac:spMkLst>
        </pc:spChg>
        <pc:spChg chg="del">
          <ac:chgData name="Jefferson Santos" userId="18a60685d6d1bbe8" providerId="LiveId" clId="{03B57DEA-BE75-4642-8940-AC6342FEA0F3}" dt="2018-10-26T14:07:22.138" v="1215" actId="478"/>
          <ac:spMkLst>
            <pc:docMk/>
            <pc:sldMk cId="3541857977" sldId="264"/>
            <ac:spMk id="3" creationId="{C74E886F-D570-4811-9FF9-9D3AC4511D15}"/>
          </ac:spMkLst>
        </pc:spChg>
        <pc:spChg chg="add mod">
          <ac:chgData name="Jefferson Santos" userId="18a60685d6d1bbe8" providerId="LiveId" clId="{03B57DEA-BE75-4642-8940-AC6342FEA0F3}" dt="2018-10-26T14:23:49.406" v="1581" actId="1076"/>
          <ac:spMkLst>
            <pc:docMk/>
            <pc:sldMk cId="3541857977" sldId="264"/>
            <ac:spMk id="6" creationId="{FC275A5C-022C-4F47-9C4B-A8D672DB9A66}"/>
          </ac:spMkLst>
        </pc:spChg>
        <pc:spChg chg="add mod">
          <ac:chgData name="Jefferson Santos" userId="18a60685d6d1bbe8" providerId="LiveId" clId="{03B57DEA-BE75-4642-8940-AC6342FEA0F3}" dt="2018-10-26T14:23:49.406" v="1581" actId="1076"/>
          <ac:spMkLst>
            <pc:docMk/>
            <pc:sldMk cId="3541857977" sldId="264"/>
            <ac:spMk id="7" creationId="{B0178BF9-0CE7-4AE6-BDC0-1280CF3FF8BB}"/>
          </ac:spMkLst>
        </pc:spChg>
        <pc:spChg chg="add mod">
          <ac:chgData name="Jefferson Santos" userId="18a60685d6d1bbe8" providerId="LiveId" clId="{03B57DEA-BE75-4642-8940-AC6342FEA0F3}" dt="2018-10-26T14:23:49.406" v="1581" actId="1076"/>
          <ac:spMkLst>
            <pc:docMk/>
            <pc:sldMk cId="3541857977" sldId="264"/>
            <ac:spMk id="8" creationId="{C62F5140-C8ED-420C-A7D4-EAAAFD204F86}"/>
          </ac:spMkLst>
        </pc:spChg>
        <pc:spChg chg="add mod">
          <ac:chgData name="Jefferson Santos" userId="18a60685d6d1bbe8" providerId="LiveId" clId="{03B57DEA-BE75-4642-8940-AC6342FEA0F3}" dt="2018-10-26T14:23:49.406" v="1581" actId="1076"/>
          <ac:spMkLst>
            <pc:docMk/>
            <pc:sldMk cId="3541857977" sldId="264"/>
            <ac:spMk id="9" creationId="{1EBEE92C-6FB9-4D6D-922E-01D4DA35B7D7}"/>
          </ac:spMkLst>
        </pc:spChg>
        <pc:spChg chg="add mod">
          <ac:chgData name="Jefferson Santos" userId="18a60685d6d1bbe8" providerId="LiveId" clId="{03B57DEA-BE75-4642-8940-AC6342FEA0F3}" dt="2018-10-26T17:10:33.658" v="2591" actId="1076"/>
          <ac:spMkLst>
            <pc:docMk/>
            <pc:sldMk cId="3541857977" sldId="264"/>
            <ac:spMk id="10" creationId="{98BD2006-28F3-40E6-AEAD-DF735A1FB804}"/>
          </ac:spMkLst>
        </pc:spChg>
        <pc:spChg chg="add mod">
          <ac:chgData name="Jefferson Santos" userId="18a60685d6d1bbe8" providerId="LiveId" clId="{03B57DEA-BE75-4642-8940-AC6342FEA0F3}" dt="2018-10-26T14:32:19.163" v="1609" actId="1076"/>
          <ac:spMkLst>
            <pc:docMk/>
            <pc:sldMk cId="3541857977" sldId="264"/>
            <ac:spMk id="11" creationId="{089AD5BE-31EF-493A-904B-208FCF53CE04}"/>
          </ac:spMkLst>
        </pc:spChg>
        <pc:graphicFrameChg chg="add del mod modGraphic">
          <ac:chgData name="Jefferson Santos" userId="18a60685d6d1bbe8" providerId="LiveId" clId="{03B57DEA-BE75-4642-8940-AC6342FEA0F3}" dt="2018-10-26T14:09:58.330" v="1249" actId="3680"/>
          <ac:graphicFrameMkLst>
            <pc:docMk/>
            <pc:sldMk cId="3541857977" sldId="264"/>
            <ac:graphicFrameMk id="4" creationId="{EFEDBE60-8768-4DB5-9F2B-DAD1B7E8ED57}"/>
          </ac:graphicFrameMkLst>
        </pc:graphicFrameChg>
        <pc:graphicFrameChg chg="add mod modGraphic">
          <ac:chgData name="Jefferson Santos" userId="18a60685d6d1bbe8" providerId="LiveId" clId="{03B57DEA-BE75-4642-8940-AC6342FEA0F3}" dt="2018-10-26T14:12:56.044" v="1386" actId="1076"/>
          <ac:graphicFrameMkLst>
            <pc:docMk/>
            <pc:sldMk cId="3541857977" sldId="264"/>
            <ac:graphicFrameMk id="5" creationId="{9EE68440-0C79-45BB-AB70-0ED3EB1C7DDC}"/>
          </ac:graphicFrameMkLst>
        </pc:graphicFrameChg>
      </pc:sldChg>
      <pc:sldChg chg="addSp delSp modSp add modAnim">
        <pc:chgData name="Jefferson Santos" userId="18a60685d6d1bbe8" providerId="LiveId" clId="{03B57DEA-BE75-4642-8940-AC6342FEA0F3}" dt="2018-10-26T14:22:18.982" v="1539"/>
        <pc:sldMkLst>
          <pc:docMk/>
          <pc:sldMk cId="384091368" sldId="265"/>
        </pc:sldMkLst>
        <pc:spChg chg="del">
          <ac:chgData name="Jefferson Santos" userId="18a60685d6d1bbe8" providerId="LiveId" clId="{03B57DEA-BE75-4642-8940-AC6342FEA0F3}" dt="2018-10-26T14:07:28.006" v="1218" actId="478"/>
          <ac:spMkLst>
            <pc:docMk/>
            <pc:sldMk cId="384091368" sldId="265"/>
            <ac:spMk id="2" creationId="{C5728767-46C6-4CA5-A7BF-5641C2EA76F1}"/>
          </ac:spMkLst>
        </pc:spChg>
        <pc:spChg chg="del">
          <ac:chgData name="Jefferson Santos" userId="18a60685d6d1bbe8" providerId="LiveId" clId="{03B57DEA-BE75-4642-8940-AC6342FEA0F3}" dt="2018-10-26T14:07:27.506" v="1217" actId="478"/>
          <ac:spMkLst>
            <pc:docMk/>
            <pc:sldMk cId="384091368" sldId="265"/>
            <ac:spMk id="3" creationId="{0425A92F-EC14-42D8-8853-4ABFDEE58F27}"/>
          </ac:spMkLst>
        </pc:spChg>
        <pc:spChg chg="add mod">
          <ac:chgData name="Jefferson Santos" userId="18a60685d6d1bbe8" providerId="LiveId" clId="{03B57DEA-BE75-4642-8940-AC6342FEA0F3}" dt="2018-10-26T14:21:39.119" v="1533" actId="1076"/>
          <ac:spMkLst>
            <pc:docMk/>
            <pc:sldMk cId="384091368" sldId="265"/>
            <ac:spMk id="7" creationId="{CB38339D-9A9B-41E0-98C8-3CFC2B2A44EB}"/>
          </ac:spMkLst>
        </pc:spChg>
        <pc:spChg chg="add mod">
          <ac:chgData name="Jefferson Santos" userId="18a60685d6d1bbe8" providerId="LiveId" clId="{03B57DEA-BE75-4642-8940-AC6342FEA0F3}" dt="2018-10-26T14:22:08.109" v="1536" actId="1582"/>
          <ac:spMkLst>
            <pc:docMk/>
            <pc:sldMk cId="384091368" sldId="265"/>
            <ac:spMk id="8" creationId="{040081A9-1568-4FEF-84FE-6BEE8C5479E7}"/>
          </ac:spMkLst>
        </pc:spChg>
        <pc:picChg chg="add mod modCrop">
          <ac:chgData name="Jefferson Santos" userId="18a60685d6d1bbe8" providerId="LiveId" clId="{03B57DEA-BE75-4642-8940-AC6342FEA0F3}" dt="2018-10-26T14:07:53.720" v="1225" actId="14100"/>
          <ac:picMkLst>
            <pc:docMk/>
            <pc:sldMk cId="384091368" sldId="265"/>
            <ac:picMk id="4" creationId="{8C7C02CF-DCFF-4D90-B6B5-81C7BCB63C5D}"/>
          </ac:picMkLst>
        </pc:picChg>
        <pc:cxnChg chg="add mod">
          <ac:chgData name="Jefferson Santos" userId="18a60685d6d1bbe8" providerId="LiveId" clId="{03B57DEA-BE75-4642-8940-AC6342FEA0F3}" dt="2018-10-26T14:21:09.859" v="1526" actId="1582"/>
          <ac:cxnSpMkLst>
            <pc:docMk/>
            <pc:sldMk cId="384091368" sldId="265"/>
            <ac:cxnSpMk id="6" creationId="{32C81906-5C81-4C23-AE46-2C3B299EBB06}"/>
          </ac:cxnSpMkLst>
        </pc:cxnChg>
      </pc:sldChg>
      <pc:sldChg chg="addSp delSp modSp add ord modAnim">
        <pc:chgData name="Jefferson Santos" userId="18a60685d6d1bbe8" providerId="LiveId" clId="{03B57DEA-BE75-4642-8940-AC6342FEA0F3}" dt="2018-10-27T15:21:14.115" v="3639"/>
        <pc:sldMkLst>
          <pc:docMk/>
          <pc:sldMk cId="2625386367" sldId="266"/>
        </pc:sldMkLst>
        <pc:spChg chg="del">
          <ac:chgData name="Jefferson Santos" userId="18a60685d6d1bbe8" providerId="LiveId" clId="{03B57DEA-BE75-4642-8940-AC6342FEA0F3}" dt="2018-10-26T14:16:52.105" v="1473" actId="478"/>
          <ac:spMkLst>
            <pc:docMk/>
            <pc:sldMk cId="2625386367" sldId="266"/>
            <ac:spMk id="2" creationId="{718B7C8D-C19E-4CFD-AA1C-C559A6E3C0E4}"/>
          </ac:spMkLst>
        </pc:spChg>
        <pc:spChg chg="del">
          <ac:chgData name="Jefferson Santos" userId="18a60685d6d1bbe8" providerId="LiveId" clId="{03B57DEA-BE75-4642-8940-AC6342FEA0F3}" dt="2018-10-26T14:16:51.155" v="1472" actId="478"/>
          <ac:spMkLst>
            <pc:docMk/>
            <pc:sldMk cId="2625386367" sldId="266"/>
            <ac:spMk id="3" creationId="{489052FD-5872-4964-8AAC-B915EB864A8D}"/>
          </ac:spMkLst>
        </pc:spChg>
        <pc:spChg chg="add mod">
          <ac:chgData name="Jefferson Santos" userId="18a60685d6d1bbe8" providerId="LiveId" clId="{03B57DEA-BE75-4642-8940-AC6342FEA0F3}" dt="2018-10-26T14:37:26.570" v="1634" actId="1076"/>
          <ac:spMkLst>
            <pc:docMk/>
            <pc:sldMk cId="2625386367" sldId="266"/>
            <ac:spMk id="5" creationId="{E5641C53-A4B7-4E02-A653-1BD454A74B5A}"/>
          </ac:spMkLst>
        </pc:spChg>
        <pc:spChg chg="add mod">
          <ac:chgData name="Jefferson Santos" userId="18a60685d6d1bbe8" providerId="LiveId" clId="{03B57DEA-BE75-4642-8940-AC6342FEA0F3}" dt="2018-10-26T14:37:33.590" v="1638" actId="20577"/>
          <ac:spMkLst>
            <pc:docMk/>
            <pc:sldMk cId="2625386367" sldId="266"/>
            <ac:spMk id="6" creationId="{7F85492E-0841-4B93-856E-DE062398EC5D}"/>
          </ac:spMkLst>
        </pc:spChg>
        <pc:spChg chg="add mod">
          <ac:chgData name="Jefferson Santos" userId="18a60685d6d1bbe8" providerId="LiveId" clId="{03B57DEA-BE75-4642-8940-AC6342FEA0F3}" dt="2018-10-26T14:37:47.789" v="1648" actId="1037"/>
          <ac:spMkLst>
            <pc:docMk/>
            <pc:sldMk cId="2625386367" sldId="266"/>
            <ac:spMk id="7" creationId="{51A6A7D7-723C-4D3E-8038-D2854634781D}"/>
          </ac:spMkLst>
        </pc:spChg>
        <pc:spChg chg="add mod">
          <ac:chgData name="Jefferson Santos" userId="18a60685d6d1bbe8" providerId="LiveId" clId="{03B57DEA-BE75-4642-8940-AC6342FEA0F3}" dt="2018-10-26T14:37:42.929" v="1644" actId="1076"/>
          <ac:spMkLst>
            <pc:docMk/>
            <pc:sldMk cId="2625386367" sldId="266"/>
            <ac:spMk id="8" creationId="{486929D2-7A0F-43B2-A91F-4CAAF6001FE1}"/>
          </ac:spMkLst>
        </pc:spChg>
        <pc:spChg chg="add mod">
          <ac:chgData name="Jefferson Santos" userId="18a60685d6d1bbe8" providerId="LiveId" clId="{03B57DEA-BE75-4642-8940-AC6342FEA0F3}" dt="2018-10-26T14:38:09.279" v="1652" actId="20577"/>
          <ac:spMkLst>
            <pc:docMk/>
            <pc:sldMk cId="2625386367" sldId="266"/>
            <ac:spMk id="9" creationId="{10A5507D-E48F-47FB-BD10-89852E4463AA}"/>
          </ac:spMkLst>
        </pc:spChg>
        <pc:spChg chg="add mod">
          <ac:chgData name="Jefferson Santos" userId="18a60685d6d1bbe8" providerId="LiveId" clId="{03B57DEA-BE75-4642-8940-AC6342FEA0F3}" dt="2018-10-26T14:38:13.933" v="1654" actId="1076"/>
          <ac:spMkLst>
            <pc:docMk/>
            <pc:sldMk cId="2625386367" sldId="266"/>
            <ac:spMk id="10" creationId="{6A37FEC3-F688-4F43-A734-6EA243DA4F12}"/>
          </ac:spMkLst>
        </pc:spChg>
        <pc:spChg chg="add mod">
          <ac:chgData name="Jefferson Santos" userId="18a60685d6d1bbe8" providerId="LiveId" clId="{03B57DEA-BE75-4642-8940-AC6342FEA0F3}" dt="2018-10-26T14:38:26.560" v="1658" actId="1076"/>
          <ac:spMkLst>
            <pc:docMk/>
            <pc:sldMk cId="2625386367" sldId="266"/>
            <ac:spMk id="11" creationId="{ECF44FC0-0649-4A10-B4F3-296D8A5E5A29}"/>
          </ac:spMkLst>
        </pc:spChg>
        <pc:spChg chg="add mod">
          <ac:chgData name="Jefferson Santos" userId="18a60685d6d1bbe8" providerId="LiveId" clId="{03B57DEA-BE75-4642-8940-AC6342FEA0F3}" dt="2018-10-26T14:38:31.340" v="1662" actId="20577"/>
          <ac:spMkLst>
            <pc:docMk/>
            <pc:sldMk cId="2625386367" sldId="266"/>
            <ac:spMk id="12" creationId="{7A414382-4B0B-4E81-A767-7EAE3D48C5C0}"/>
          </ac:spMkLst>
        </pc:spChg>
        <pc:spChg chg="add mod">
          <ac:chgData name="Jefferson Santos" userId="18a60685d6d1bbe8" providerId="LiveId" clId="{03B57DEA-BE75-4642-8940-AC6342FEA0F3}" dt="2018-10-26T14:38:43.521" v="1664" actId="1076"/>
          <ac:spMkLst>
            <pc:docMk/>
            <pc:sldMk cId="2625386367" sldId="266"/>
            <ac:spMk id="13" creationId="{E37233A3-E4AD-4C65-9050-F5CA77DE3CDF}"/>
          </ac:spMkLst>
        </pc:spChg>
        <pc:spChg chg="add mod">
          <ac:chgData name="Jefferson Santos" userId="18a60685d6d1bbe8" providerId="LiveId" clId="{03B57DEA-BE75-4642-8940-AC6342FEA0F3}" dt="2018-10-26T14:38:51" v="1666" actId="1076"/>
          <ac:spMkLst>
            <pc:docMk/>
            <pc:sldMk cId="2625386367" sldId="266"/>
            <ac:spMk id="14" creationId="{DAFC5E91-78B6-4070-BBA6-E68F099FAECF}"/>
          </ac:spMkLst>
        </pc:spChg>
        <pc:spChg chg="add mod">
          <ac:chgData name="Jefferson Santos" userId="18a60685d6d1bbe8" providerId="LiveId" clId="{03B57DEA-BE75-4642-8940-AC6342FEA0F3}" dt="2018-10-26T14:38:53.683" v="1668" actId="1076"/>
          <ac:spMkLst>
            <pc:docMk/>
            <pc:sldMk cId="2625386367" sldId="266"/>
            <ac:spMk id="15" creationId="{A91F231F-5577-4EAA-8F11-30BD86D699DB}"/>
          </ac:spMkLst>
        </pc:spChg>
        <pc:spChg chg="add mod">
          <ac:chgData name="Jefferson Santos" userId="18a60685d6d1bbe8" providerId="LiveId" clId="{03B57DEA-BE75-4642-8940-AC6342FEA0F3}" dt="2018-10-26T14:39:44.500" v="1680" actId="14100"/>
          <ac:spMkLst>
            <pc:docMk/>
            <pc:sldMk cId="2625386367" sldId="266"/>
            <ac:spMk id="16" creationId="{5EAE9F1A-FB5F-4CE4-9EAD-251C726AA8C5}"/>
          </ac:spMkLst>
        </pc:spChg>
        <pc:picChg chg="add mod">
          <ac:chgData name="Jefferson Santos" userId="18a60685d6d1bbe8" providerId="LiveId" clId="{03B57DEA-BE75-4642-8940-AC6342FEA0F3}" dt="2018-10-26T14:38:22.571" v="1657" actId="1076"/>
          <ac:picMkLst>
            <pc:docMk/>
            <pc:sldMk cId="2625386367" sldId="266"/>
            <ac:picMk id="4" creationId="{071CE2EC-1EFF-4C0C-B17C-4EBA40E07CC1}"/>
          </ac:picMkLst>
        </pc:picChg>
      </pc:sldChg>
      <pc:sldChg chg="addSp delSp modSp add ord modAnim">
        <pc:chgData name="Jefferson Santos" userId="18a60685d6d1bbe8" providerId="LiveId" clId="{03B57DEA-BE75-4642-8940-AC6342FEA0F3}" dt="2018-10-27T15:25:19.835" v="3645"/>
        <pc:sldMkLst>
          <pc:docMk/>
          <pc:sldMk cId="389540079" sldId="267"/>
        </pc:sldMkLst>
        <pc:spChg chg="add mod">
          <ac:chgData name="Jefferson Santos" userId="18a60685d6d1bbe8" providerId="LiveId" clId="{03B57DEA-BE75-4642-8940-AC6342FEA0F3}" dt="2018-10-26T14:19:01.379" v="1484" actId="14100"/>
          <ac:spMkLst>
            <pc:docMk/>
            <pc:sldMk cId="389540079" sldId="267"/>
            <ac:spMk id="2" creationId="{A4E98066-8D95-4A69-B428-A00330227A0D}"/>
          </ac:spMkLst>
        </pc:spChg>
        <pc:spChg chg="mod">
          <ac:chgData name="Jefferson Santos" userId="18a60685d6d1bbe8" providerId="LiveId" clId="{03B57DEA-BE75-4642-8940-AC6342FEA0F3}" dt="2018-10-26T14:19:52.609" v="1507" actId="20577"/>
          <ac:spMkLst>
            <pc:docMk/>
            <pc:sldMk cId="389540079" sldId="267"/>
            <ac:spMk id="8" creationId="{3764C52A-148C-4A07-9FB5-E69589450FAC}"/>
          </ac:spMkLst>
        </pc:spChg>
        <pc:spChg chg="mod">
          <ac:chgData name="Jefferson Santos" userId="18a60685d6d1bbe8" providerId="LiveId" clId="{03B57DEA-BE75-4642-8940-AC6342FEA0F3}" dt="2018-10-26T14:19:50.499" v="1505" actId="20577"/>
          <ac:spMkLst>
            <pc:docMk/>
            <pc:sldMk cId="389540079" sldId="267"/>
            <ac:spMk id="10" creationId="{8097E08B-2727-4E47-839D-A60446B61095}"/>
          </ac:spMkLst>
        </pc:spChg>
        <pc:spChg chg="mod">
          <ac:chgData name="Jefferson Santos" userId="18a60685d6d1bbe8" providerId="LiveId" clId="{03B57DEA-BE75-4642-8940-AC6342FEA0F3}" dt="2018-10-26T14:19:55.659" v="1513" actId="20577"/>
          <ac:spMkLst>
            <pc:docMk/>
            <pc:sldMk cId="389540079" sldId="267"/>
            <ac:spMk id="11" creationId="{7FE3880B-39DD-4B46-877F-AEAE32056F8E}"/>
          </ac:spMkLst>
        </pc:spChg>
        <pc:spChg chg="mod">
          <ac:chgData name="Jefferson Santos" userId="18a60685d6d1bbe8" providerId="LiveId" clId="{03B57DEA-BE75-4642-8940-AC6342FEA0F3}" dt="2018-10-26T14:19:57.460" v="1517" actId="20577"/>
          <ac:spMkLst>
            <pc:docMk/>
            <pc:sldMk cId="389540079" sldId="267"/>
            <ac:spMk id="12" creationId="{D879BBBF-3ED1-49AA-8A5F-4FE8E603F264}"/>
          </ac:spMkLst>
        </pc:spChg>
        <pc:spChg chg="mod">
          <ac:chgData name="Jefferson Santos" userId="18a60685d6d1bbe8" providerId="LiveId" clId="{03B57DEA-BE75-4642-8940-AC6342FEA0F3}" dt="2018-10-26T14:20:00.059" v="1519" actId="20577"/>
          <ac:spMkLst>
            <pc:docMk/>
            <pc:sldMk cId="389540079" sldId="267"/>
            <ac:spMk id="13" creationId="{57DB0520-069B-40AA-972E-A5E903F5D9BD}"/>
          </ac:spMkLst>
        </pc:spChg>
        <pc:spChg chg="add mod">
          <ac:chgData name="Jefferson Santos" userId="18a60685d6d1bbe8" providerId="LiveId" clId="{03B57DEA-BE75-4642-8940-AC6342FEA0F3}" dt="2018-10-26T14:19:13.888" v="1487" actId="20577"/>
          <ac:spMkLst>
            <pc:docMk/>
            <pc:sldMk cId="389540079" sldId="267"/>
            <ac:spMk id="14" creationId="{62502185-9AAB-49BF-B6EC-D678FB29FDDD}"/>
          </ac:spMkLst>
        </pc:spChg>
        <pc:spChg chg="add mod">
          <ac:chgData name="Jefferson Santos" userId="18a60685d6d1bbe8" providerId="LiveId" clId="{03B57DEA-BE75-4642-8940-AC6342FEA0F3}" dt="2018-10-26T14:19:28.249" v="1497" actId="1076"/>
          <ac:spMkLst>
            <pc:docMk/>
            <pc:sldMk cId="389540079" sldId="267"/>
            <ac:spMk id="15" creationId="{49439C2A-0636-4DFE-B47F-2ABB54BE1A18}"/>
          </ac:spMkLst>
        </pc:spChg>
        <pc:spChg chg="add mod">
          <ac:chgData name="Jefferson Santos" userId="18a60685d6d1bbe8" providerId="LiveId" clId="{03B57DEA-BE75-4642-8940-AC6342FEA0F3}" dt="2018-10-26T14:19:25.800" v="1496" actId="20577"/>
          <ac:spMkLst>
            <pc:docMk/>
            <pc:sldMk cId="389540079" sldId="267"/>
            <ac:spMk id="16" creationId="{74332FFE-3257-4E79-8006-FD278B1DC286}"/>
          </ac:spMkLst>
        </pc:spChg>
        <pc:picChg chg="del">
          <ac:chgData name="Jefferson Santos" userId="18a60685d6d1bbe8" providerId="LiveId" clId="{03B57DEA-BE75-4642-8940-AC6342FEA0F3}" dt="2018-10-26T14:18:44.699" v="1477" actId="478"/>
          <ac:picMkLst>
            <pc:docMk/>
            <pc:sldMk cId="389540079" sldId="267"/>
            <ac:picMk id="4" creationId="{78630B12-7E92-4818-9F33-5BEDA741DC4C}"/>
          </ac:picMkLst>
        </pc:picChg>
        <pc:picChg chg="del">
          <ac:chgData name="Jefferson Santos" userId="18a60685d6d1bbe8" providerId="LiveId" clId="{03B57DEA-BE75-4642-8940-AC6342FEA0F3}" dt="2018-10-26T14:18:45.062" v="1478" actId="478"/>
          <ac:picMkLst>
            <pc:docMk/>
            <pc:sldMk cId="389540079" sldId="267"/>
            <ac:picMk id="5" creationId="{C9DFDBBA-50A5-47D5-BA3B-5433EAD47C21}"/>
          </ac:picMkLst>
        </pc:picChg>
      </pc:sldChg>
      <pc:sldChg chg="addSp delSp modSp add modAnim">
        <pc:chgData name="Jefferson Santos" userId="18a60685d6d1bbe8" providerId="LiveId" clId="{03B57DEA-BE75-4642-8940-AC6342FEA0F3}" dt="2018-10-26T14:47:24.334" v="1693" actId="1035"/>
        <pc:sldMkLst>
          <pc:docMk/>
          <pc:sldMk cId="498757739" sldId="268"/>
        </pc:sldMkLst>
        <pc:spChg chg="del">
          <ac:chgData name="Jefferson Santos" userId="18a60685d6d1bbe8" providerId="LiveId" clId="{03B57DEA-BE75-4642-8940-AC6342FEA0F3}" dt="2018-10-26T14:46:39.794" v="1684" actId="478"/>
          <ac:spMkLst>
            <pc:docMk/>
            <pc:sldMk cId="498757739" sldId="268"/>
            <ac:spMk id="2" creationId="{CD043643-A9B0-492E-AA0C-85BC10E7F53B}"/>
          </ac:spMkLst>
        </pc:spChg>
        <pc:spChg chg="del">
          <ac:chgData name="Jefferson Santos" userId="18a60685d6d1bbe8" providerId="LiveId" clId="{03B57DEA-BE75-4642-8940-AC6342FEA0F3}" dt="2018-10-26T14:46:40.573" v="1685" actId="478"/>
          <ac:spMkLst>
            <pc:docMk/>
            <pc:sldMk cId="498757739" sldId="268"/>
            <ac:spMk id="3" creationId="{1B49318C-CD74-445F-BE5F-657A484301E0}"/>
          </ac:spMkLst>
        </pc:spChg>
        <pc:spChg chg="add mod">
          <ac:chgData name="Jefferson Santos" userId="18a60685d6d1bbe8" providerId="LiveId" clId="{03B57DEA-BE75-4642-8940-AC6342FEA0F3}" dt="2018-10-26T14:47:24.334" v="1693" actId="1035"/>
          <ac:spMkLst>
            <pc:docMk/>
            <pc:sldMk cId="498757739" sldId="268"/>
            <ac:spMk id="5" creationId="{7C53B0CC-CB83-46E8-84D0-C887F14C2ED0}"/>
          </ac:spMkLst>
        </pc:spChg>
        <pc:picChg chg="add mod">
          <ac:chgData name="Jefferson Santos" userId="18a60685d6d1bbe8" providerId="LiveId" clId="{03B57DEA-BE75-4642-8940-AC6342FEA0F3}" dt="2018-10-26T14:46:49.084" v="1688" actId="1076"/>
          <ac:picMkLst>
            <pc:docMk/>
            <pc:sldMk cId="498757739" sldId="268"/>
            <ac:picMk id="4" creationId="{2EC8F3CC-DA89-47EE-8397-C29656EC562E}"/>
          </ac:picMkLst>
        </pc:picChg>
      </pc:sldChg>
      <pc:sldChg chg="addSp delSp modSp add modAnim">
        <pc:chgData name="Jefferson Santos" userId="18a60685d6d1bbe8" providerId="LiveId" clId="{03B57DEA-BE75-4642-8940-AC6342FEA0F3}" dt="2018-10-26T15:38:26.805" v="1840"/>
        <pc:sldMkLst>
          <pc:docMk/>
          <pc:sldMk cId="2994432854" sldId="269"/>
        </pc:sldMkLst>
        <pc:spChg chg="add mod">
          <ac:chgData name="Jefferson Santos" userId="18a60685d6d1bbe8" providerId="LiveId" clId="{03B57DEA-BE75-4642-8940-AC6342FEA0F3}" dt="2018-10-26T15:37:49.600" v="1836" actId="20577"/>
          <ac:spMkLst>
            <pc:docMk/>
            <pc:sldMk cId="2994432854" sldId="269"/>
            <ac:spMk id="2" creationId="{3DE4910A-0E9F-4CEB-8C66-E4B2E377E2F1}"/>
          </ac:spMkLst>
        </pc:spChg>
        <pc:spChg chg="del">
          <ac:chgData name="Jefferson Santos" userId="18a60685d6d1bbe8" providerId="LiveId" clId="{03B57DEA-BE75-4642-8940-AC6342FEA0F3}" dt="2018-10-26T14:53:11.370" v="1696" actId="478"/>
          <ac:spMkLst>
            <pc:docMk/>
            <pc:sldMk cId="2994432854" sldId="269"/>
            <ac:spMk id="2" creationId="{C35BB8C9-5355-4486-A1B3-80B11E62DC74}"/>
          </ac:spMkLst>
        </pc:spChg>
        <pc:spChg chg="del">
          <ac:chgData name="Jefferson Santos" userId="18a60685d6d1bbe8" providerId="LiveId" clId="{03B57DEA-BE75-4642-8940-AC6342FEA0F3}" dt="2018-10-26T14:53:12.260" v="1697" actId="478"/>
          <ac:spMkLst>
            <pc:docMk/>
            <pc:sldMk cId="2994432854" sldId="269"/>
            <ac:spMk id="3" creationId="{267EEBF4-C708-4FDC-9B26-F67103C4C61B}"/>
          </ac:spMkLst>
        </pc:spChg>
        <pc:spChg chg="add mod">
          <ac:chgData name="Jefferson Santos" userId="18a60685d6d1bbe8" providerId="LiveId" clId="{03B57DEA-BE75-4642-8940-AC6342FEA0F3}" dt="2018-10-26T15:38:17.850" v="1838" actId="1076"/>
          <ac:spMkLst>
            <pc:docMk/>
            <pc:sldMk cId="2994432854" sldId="269"/>
            <ac:spMk id="5" creationId="{00E004BD-8B4E-4DC2-8ABD-CE4F3ED40426}"/>
          </ac:spMkLst>
        </pc:spChg>
        <pc:picChg chg="add mod">
          <ac:chgData name="Jefferson Santos" userId="18a60685d6d1bbe8" providerId="LiveId" clId="{03B57DEA-BE75-4642-8940-AC6342FEA0F3}" dt="2018-10-26T14:53:18.680" v="1701" actId="14100"/>
          <ac:picMkLst>
            <pc:docMk/>
            <pc:sldMk cId="2994432854" sldId="269"/>
            <ac:picMk id="4" creationId="{9FB5793E-07BC-4B9C-B86C-B12AFC3CA6CB}"/>
          </ac:picMkLst>
        </pc:picChg>
      </pc:sldChg>
      <pc:sldChg chg="addSp delSp modSp add modAnim">
        <pc:chgData name="Jefferson Santos" userId="18a60685d6d1bbe8" providerId="LiveId" clId="{03B57DEA-BE75-4642-8940-AC6342FEA0F3}" dt="2018-10-26T15:43:38.024" v="1882" actId="1076"/>
        <pc:sldMkLst>
          <pc:docMk/>
          <pc:sldMk cId="46636531" sldId="270"/>
        </pc:sldMkLst>
        <pc:spChg chg="del">
          <ac:chgData name="Jefferson Santos" userId="18a60685d6d1bbe8" providerId="LiveId" clId="{03B57DEA-BE75-4642-8940-AC6342FEA0F3}" dt="2018-10-26T15:39:36.163" v="1842" actId="478"/>
          <ac:spMkLst>
            <pc:docMk/>
            <pc:sldMk cId="46636531" sldId="270"/>
            <ac:spMk id="2" creationId="{5E0B933D-FB35-489E-BC67-1A5CB4919052}"/>
          </ac:spMkLst>
        </pc:spChg>
        <pc:spChg chg="del">
          <ac:chgData name="Jefferson Santos" userId="18a60685d6d1bbe8" providerId="LiveId" clId="{03B57DEA-BE75-4642-8940-AC6342FEA0F3}" dt="2018-10-26T15:39:37.022" v="1843" actId="478"/>
          <ac:spMkLst>
            <pc:docMk/>
            <pc:sldMk cId="46636531" sldId="270"/>
            <ac:spMk id="3" creationId="{5051E37C-8120-45F8-80FE-0FD08726DA7B}"/>
          </ac:spMkLst>
        </pc:spChg>
        <pc:spChg chg="add mod">
          <ac:chgData name="Jefferson Santos" userId="18a60685d6d1bbe8" providerId="LiveId" clId="{03B57DEA-BE75-4642-8940-AC6342FEA0F3}" dt="2018-10-26T15:43:27.540" v="1879" actId="1076"/>
          <ac:spMkLst>
            <pc:docMk/>
            <pc:sldMk cId="46636531" sldId="270"/>
            <ac:spMk id="5" creationId="{1FA60CCE-434C-4648-AAAD-A6066EE95AFB}"/>
          </ac:spMkLst>
        </pc:spChg>
        <pc:spChg chg="add mod">
          <ac:chgData name="Jefferson Santos" userId="18a60685d6d1bbe8" providerId="LiveId" clId="{03B57DEA-BE75-4642-8940-AC6342FEA0F3}" dt="2018-10-26T15:43:38.024" v="1882" actId="1076"/>
          <ac:spMkLst>
            <pc:docMk/>
            <pc:sldMk cId="46636531" sldId="270"/>
            <ac:spMk id="6" creationId="{BEDE6266-77D5-4F4D-B0C2-44F9A1A286D7}"/>
          </ac:spMkLst>
        </pc:spChg>
        <pc:picChg chg="add mod">
          <ac:chgData name="Jefferson Santos" userId="18a60685d6d1bbe8" providerId="LiveId" clId="{03B57DEA-BE75-4642-8940-AC6342FEA0F3}" dt="2018-10-26T15:42:34.664" v="1846" actId="14100"/>
          <ac:picMkLst>
            <pc:docMk/>
            <pc:sldMk cId="46636531" sldId="270"/>
            <ac:picMk id="4" creationId="{D9C17F51-C1EC-497F-B661-D9E05679BBD6}"/>
          </ac:picMkLst>
        </pc:picChg>
      </pc:sldChg>
      <pc:sldChg chg="addSp delSp modSp add ord modAnim">
        <pc:chgData name="Jefferson Santos" userId="18a60685d6d1bbe8" providerId="LiveId" clId="{03B57DEA-BE75-4642-8940-AC6342FEA0F3}" dt="2018-10-26T17:44:24.005" v="3166"/>
        <pc:sldMkLst>
          <pc:docMk/>
          <pc:sldMk cId="51478860" sldId="271"/>
        </pc:sldMkLst>
        <pc:spChg chg="del">
          <ac:chgData name="Jefferson Santos" userId="18a60685d6d1bbe8" providerId="LiveId" clId="{03B57DEA-BE75-4642-8940-AC6342FEA0F3}" dt="2018-10-26T15:45:41.393" v="1884" actId="478"/>
          <ac:spMkLst>
            <pc:docMk/>
            <pc:sldMk cId="51478860" sldId="271"/>
            <ac:spMk id="2" creationId="{738AD839-924D-4964-9BAF-E0FF9B4A9EB8}"/>
          </ac:spMkLst>
        </pc:spChg>
        <pc:spChg chg="del">
          <ac:chgData name="Jefferson Santos" userId="18a60685d6d1bbe8" providerId="LiveId" clId="{03B57DEA-BE75-4642-8940-AC6342FEA0F3}" dt="2018-10-26T15:45:43.190" v="1885" actId="478"/>
          <ac:spMkLst>
            <pc:docMk/>
            <pc:sldMk cId="51478860" sldId="271"/>
            <ac:spMk id="3" creationId="{D31F81F8-36D2-4C32-94F7-40D7CAC4C3A5}"/>
          </ac:spMkLst>
        </pc:spChg>
        <pc:spChg chg="add mod">
          <ac:chgData name="Jefferson Santos" userId="18a60685d6d1bbe8" providerId="LiveId" clId="{03B57DEA-BE75-4642-8940-AC6342FEA0F3}" dt="2018-10-26T15:46:10.149" v="1912" actId="1076"/>
          <ac:spMkLst>
            <pc:docMk/>
            <pc:sldMk cId="51478860" sldId="271"/>
            <ac:spMk id="5" creationId="{35CFF776-411C-4346-A210-907E8536E845}"/>
          </ac:spMkLst>
        </pc:spChg>
        <pc:spChg chg="add mod">
          <ac:chgData name="Jefferson Santos" userId="18a60685d6d1bbe8" providerId="LiveId" clId="{03B57DEA-BE75-4642-8940-AC6342FEA0F3}" dt="2018-10-26T15:46:17.836" v="1914" actId="1076"/>
          <ac:spMkLst>
            <pc:docMk/>
            <pc:sldMk cId="51478860" sldId="271"/>
            <ac:spMk id="6" creationId="{0327D7AB-898F-4683-B44B-15231EFE5CD2}"/>
          </ac:spMkLst>
        </pc:spChg>
        <pc:picChg chg="add mod">
          <ac:chgData name="Jefferson Santos" userId="18a60685d6d1bbe8" providerId="LiveId" clId="{03B57DEA-BE75-4642-8940-AC6342FEA0F3}" dt="2018-10-26T15:45:48.070" v="1888" actId="1076"/>
          <ac:picMkLst>
            <pc:docMk/>
            <pc:sldMk cId="51478860" sldId="271"/>
            <ac:picMk id="4" creationId="{8F76CBF4-F627-4509-8DF9-AF22875EC499}"/>
          </ac:picMkLst>
        </pc:picChg>
      </pc:sldChg>
      <pc:sldChg chg="addSp delSp modSp add ord modAnim">
        <pc:chgData name="Jefferson Santos" userId="18a60685d6d1bbe8" providerId="LiveId" clId="{03B57DEA-BE75-4642-8940-AC6342FEA0F3}" dt="2018-10-27T15:22:20.928" v="3641"/>
        <pc:sldMkLst>
          <pc:docMk/>
          <pc:sldMk cId="2660246005" sldId="272"/>
        </pc:sldMkLst>
        <pc:spChg chg="del">
          <ac:chgData name="Jefferson Santos" userId="18a60685d6d1bbe8" providerId="LiveId" clId="{03B57DEA-BE75-4642-8940-AC6342FEA0F3}" dt="2018-10-26T15:48:12.522" v="1919" actId="478"/>
          <ac:spMkLst>
            <pc:docMk/>
            <pc:sldMk cId="2660246005" sldId="272"/>
            <ac:spMk id="2" creationId="{5DDBD368-95A6-47B8-9F13-72633B781114}"/>
          </ac:spMkLst>
        </pc:spChg>
        <pc:spChg chg="del">
          <ac:chgData name="Jefferson Santos" userId="18a60685d6d1bbe8" providerId="LiveId" clId="{03B57DEA-BE75-4642-8940-AC6342FEA0F3}" dt="2018-10-26T15:48:11.632" v="1918" actId="478"/>
          <ac:spMkLst>
            <pc:docMk/>
            <pc:sldMk cId="2660246005" sldId="272"/>
            <ac:spMk id="3" creationId="{C3B1FDC4-1A20-4C01-AC9A-BF892614373E}"/>
          </ac:spMkLst>
        </pc:spChg>
        <pc:spChg chg="add del mod">
          <ac:chgData name="Jefferson Santos" userId="18a60685d6d1bbe8" providerId="LiveId" clId="{03B57DEA-BE75-4642-8940-AC6342FEA0F3}" dt="2018-10-26T15:51:59.632" v="1945"/>
          <ac:spMkLst>
            <pc:docMk/>
            <pc:sldMk cId="2660246005" sldId="272"/>
            <ac:spMk id="5" creationId="{B3360695-6C6C-462C-868A-78601EAD62DB}"/>
          </ac:spMkLst>
        </pc:spChg>
        <pc:spChg chg="add mod">
          <ac:chgData name="Jefferson Santos" userId="18a60685d6d1bbe8" providerId="LiveId" clId="{03B57DEA-BE75-4642-8940-AC6342FEA0F3}" dt="2018-10-26T15:54:52.505" v="2001" actId="1076"/>
          <ac:spMkLst>
            <pc:docMk/>
            <pc:sldMk cId="2660246005" sldId="272"/>
            <ac:spMk id="7" creationId="{0624E972-075B-4B8E-9948-50AEC6D62F04}"/>
          </ac:spMkLst>
        </pc:spChg>
        <pc:graphicFrameChg chg="add mod modGraphic">
          <ac:chgData name="Jefferson Santos" userId="18a60685d6d1bbe8" providerId="LiveId" clId="{03B57DEA-BE75-4642-8940-AC6342FEA0F3}" dt="2018-10-26T15:54:08.315" v="1998" actId="122"/>
          <ac:graphicFrameMkLst>
            <pc:docMk/>
            <pc:sldMk cId="2660246005" sldId="272"/>
            <ac:graphicFrameMk id="6" creationId="{34FDC99B-0B83-4701-A958-6E74CC7F610D}"/>
          </ac:graphicFrameMkLst>
        </pc:graphicFrameChg>
        <pc:picChg chg="add mod">
          <ac:chgData name="Jefferson Santos" userId="18a60685d6d1bbe8" providerId="LiveId" clId="{03B57DEA-BE75-4642-8940-AC6342FEA0F3}" dt="2018-10-26T15:48:22.851" v="1922" actId="1076"/>
          <ac:picMkLst>
            <pc:docMk/>
            <pc:sldMk cId="2660246005" sldId="272"/>
            <ac:picMk id="4" creationId="{6FDAF610-A434-45EA-8141-E566CE2A6FD1}"/>
          </ac:picMkLst>
        </pc:picChg>
      </pc:sldChg>
      <pc:sldChg chg="addSp delSp modSp add ord modAnim">
        <pc:chgData name="Jefferson Santos" userId="18a60685d6d1bbe8" providerId="LiveId" clId="{03B57DEA-BE75-4642-8940-AC6342FEA0F3}" dt="2018-10-27T15:27:23.147" v="3649"/>
        <pc:sldMkLst>
          <pc:docMk/>
          <pc:sldMk cId="3261209392" sldId="273"/>
        </pc:sldMkLst>
        <pc:spChg chg="del">
          <ac:chgData name="Jefferson Santos" userId="18a60685d6d1bbe8" providerId="LiveId" clId="{03B57DEA-BE75-4642-8940-AC6342FEA0F3}" dt="2018-10-26T15:52:02.040" v="1947" actId="478"/>
          <ac:spMkLst>
            <pc:docMk/>
            <pc:sldMk cId="3261209392" sldId="273"/>
            <ac:spMk id="2" creationId="{D030A888-7A35-437E-BB3A-47A42712B0E4}"/>
          </ac:spMkLst>
        </pc:spChg>
        <pc:spChg chg="del">
          <ac:chgData name="Jefferson Santos" userId="18a60685d6d1bbe8" providerId="LiveId" clId="{03B57DEA-BE75-4642-8940-AC6342FEA0F3}" dt="2018-10-26T15:52:02.993" v="1948" actId="478"/>
          <ac:spMkLst>
            <pc:docMk/>
            <pc:sldMk cId="3261209392" sldId="273"/>
            <ac:spMk id="3" creationId="{19B2F147-42F1-42F8-90AD-515E25904C2E}"/>
          </ac:spMkLst>
        </pc:spChg>
        <pc:spChg chg="add mod">
          <ac:chgData name="Jefferson Santos" userId="18a60685d6d1bbe8" providerId="LiveId" clId="{03B57DEA-BE75-4642-8940-AC6342FEA0F3}" dt="2018-10-26T15:52:06.350" v="1949" actId="1076"/>
          <ac:spMkLst>
            <pc:docMk/>
            <pc:sldMk cId="3261209392" sldId="273"/>
            <ac:spMk id="4" creationId="{322AF501-8161-43C2-8516-950ECBE72BAB}"/>
          </ac:spMkLst>
        </pc:spChg>
        <pc:spChg chg="add del">
          <ac:chgData name="Jefferson Santos" userId="18a60685d6d1bbe8" providerId="LiveId" clId="{03B57DEA-BE75-4642-8940-AC6342FEA0F3}" dt="2018-10-26T15:55:02.588" v="2003"/>
          <ac:spMkLst>
            <pc:docMk/>
            <pc:sldMk cId="3261209392" sldId="273"/>
            <ac:spMk id="5" creationId="{9ECC6EBC-D010-45A4-8760-791678FCE4F0}"/>
          </ac:spMkLst>
        </pc:spChg>
        <pc:spChg chg="add mod">
          <ac:chgData name="Jefferson Santos" userId="18a60685d6d1bbe8" providerId="LiveId" clId="{03B57DEA-BE75-4642-8940-AC6342FEA0F3}" dt="2018-10-26T15:55:36.525" v="2016" actId="20577"/>
          <ac:spMkLst>
            <pc:docMk/>
            <pc:sldMk cId="3261209392" sldId="273"/>
            <ac:spMk id="6" creationId="{ECE080F5-2B56-4DC8-BADA-3361C1250221}"/>
          </ac:spMkLst>
        </pc:spChg>
        <pc:spChg chg="add mod">
          <ac:chgData name="Jefferson Santos" userId="18a60685d6d1bbe8" providerId="LiveId" clId="{03B57DEA-BE75-4642-8940-AC6342FEA0F3}" dt="2018-10-26T15:56:09.555" v="2033" actId="20577"/>
          <ac:spMkLst>
            <pc:docMk/>
            <pc:sldMk cId="3261209392" sldId="273"/>
            <ac:spMk id="7" creationId="{8DC7EC00-4C07-4AA7-98E8-62BE5ECC5AFD}"/>
          </ac:spMkLst>
        </pc:spChg>
        <pc:spChg chg="add mod">
          <ac:chgData name="Jefferson Santos" userId="18a60685d6d1bbe8" providerId="LiveId" clId="{03B57DEA-BE75-4642-8940-AC6342FEA0F3}" dt="2018-10-26T15:57:38.835" v="2108" actId="1076"/>
          <ac:spMkLst>
            <pc:docMk/>
            <pc:sldMk cId="3261209392" sldId="273"/>
            <ac:spMk id="8" creationId="{8D79F803-2798-4142-8944-BC35406F3594}"/>
          </ac:spMkLst>
        </pc:spChg>
        <pc:spChg chg="add mod">
          <ac:chgData name="Jefferson Santos" userId="18a60685d6d1bbe8" providerId="LiveId" clId="{03B57DEA-BE75-4642-8940-AC6342FEA0F3}" dt="2018-10-26T15:57:38.835" v="2108" actId="1076"/>
          <ac:spMkLst>
            <pc:docMk/>
            <pc:sldMk cId="3261209392" sldId="273"/>
            <ac:spMk id="9" creationId="{449344B2-930F-4337-9016-E14C26032C65}"/>
          </ac:spMkLst>
        </pc:spChg>
        <pc:spChg chg="add mod">
          <ac:chgData name="Jefferson Santos" userId="18a60685d6d1bbe8" providerId="LiveId" clId="{03B57DEA-BE75-4642-8940-AC6342FEA0F3}" dt="2018-10-26T15:57:38.835" v="2108" actId="1076"/>
          <ac:spMkLst>
            <pc:docMk/>
            <pc:sldMk cId="3261209392" sldId="273"/>
            <ac:spMk id="10" creationId="{9ACBFC44-9582-4272-AA59-42EBB1483430}"/>
          </ac:spMkLst>
        </pc:spChg>
      </pc:sldChg>
      <pc:sldChg chg="addSp delSp modSp add ord modAnim">
        <pc:chgData name="Jefferson Santos" userId="18a60685d6d1bbe8" providerId="LiveId" clId="{03B57DEA-BE75-4642-8940-AC6342FEA0F3}" dt="2018-10-26T17:42:02.615" v="3131"/>
        <pc:sldMkLst>
          <pc:docMk/>
          <pc:sldMk cId="4097883506" sldId="274"/>
        </pc:sldMkLst>
        <pc:spChg chg="del">
          <ac:chgData name="Jefferson Santos" userId="18a60685d6d1bbe8" providerId="LiveId" clId="{03B57DEA-BE75-4642-8940-AC6342FEA0F3}" dt="2018-10-26T15:59:14.664" v="2112" actId="478"/>
          <ac:spMkLst>
            <pc:docMk/>
            <pc:sldMk cId="4097883506" sldId="274"/>
            <ac:spMk id="2" creationId="{72A82B67-F552-44CB-9B6A-5E2F48471710}"/>
          </ac:spMkLst>
        </pc:spChg>
        <pc:spChg chg="del">
          <ac:chgData name="Jefferson Santos" userId="18a60685d6d1bbe8" providerId="LiveId" clId="{03B57DEA-BE75-4642-8940-AC6342FEA0F3}" dt="2018-10-26T15:59:16.351" v="2113" actId="478"/>
          <ac:spMkLst>
            <pc:docMk/>
            <pc:sldMk cId="4097883506" sldId="274"/>
            <ac:spMk id="3" creationId="{5AB05FB3-6184-4457-A8D9-D8EA564BEE36}"/>
          </ac:spMkLst>
        </pc:spChg>
        <pc:spChg chg="add mod">
          <ac:chgData name="Jefferson Santos" userId="18a60685d6d1bbe8" providerId="LiveId" clId="{03B57DEA-BE75-4642-8940-AC6342FEA0F3}" dt="2018-10-26T16:00:58.368" v="2149" actId="1076"/>
          <ac:spMkLst>
            <pc:docMk/>
            <pc:sldMk cId="4097883506" sldId="274"/>
            <ac:spMk id="5" creationId="{9ADF68E3-F3A0-4F94-A415-0A538590B0AC}"/>
          </ac:spMkLst>
        </pc:spChg>
        <pc:spChg chg="add mod">
          <ac:chgData name="Jefferson Santos" userId="18a60685d6d1bbe8" providerId="LiveId" clId="{03B57DEA-BE75-4642-8940-AC6342FEA0F3}" dt="2018-10-26T16:01:33.632" v="2172" actId="20577"/>
          <ac:spMkLst>
            <pc:docMk/>
            <pc:sldMk cId="4097883506" sldId="274"/>
            <ac:spMk id="6" creationId="{04DDF594-F26A-4CD2-87D0-1F8D86CA2803}"/>
          </ac:spMkLst>
        </pc:spChg>
        <pc:spChg chg="add mod">
          <ac:chgData name="Jefferson Santos" userId="18a60685d6d1bbe8" providerId="LiveId" clId="{03B57DEA-BE75-4642-8940-AC6342FEA0F3}" dt="2018-10-26T16:01:40.306" v="2174" actId="1076"/>
          <ac:spMkLst>
            <pc:docMk/>
            <pc:sldMk cId="4097883506" sldId="274"/>
            <ac:spMk id="7" creationId="{9CCF6FA3-A4ED-4BBB-9680-C05C9775D6AE}"/>
          </ac:spMkLst>
        </pc:spChg>
        <pc:picChg chg="add mod">
          <ac:chgData name="Jefferson Santos" userId="18a60685d6d1bbe8" providerId="LiveId" clId="{03B57DEA-BE75-4642-8940-AC6342FEA0F3}" dt="2018-10-26T15:59:24.929" v="2116" actId="14100"/>
          <ac:picMkLst>
            <pc:docMk/>
            <pc:sldMk cId="4097883506" sldId="274"/>
            <ac:picMk id="4" creationId="{A94D3306-8FB2-4ADE-BE4C-A7EE709693CB}"/>
          </ac:picMkLst>
        </pc:picChg>
      </pc:sldChg>
      <pc:sldChg chg="addSp delSp modSp add modAnim">
        <pc:chgData name="Jefferson Santos" userId="18a60685d6d1bbe8" providerId="LiveId" clId="{03B57DEA-BE75-4642-8940-AC6342FEA0F3}" dt="2018-10-26T16:39:21.027" v="2232"/>
        <pc:sldMkLst>
          <pc:docMk/>
          <pc:sldMk cId="4167004344" sldId="275"/>
        </pc:sldMkLst>
        <pc:spChg chg="del">
          <ac:chgData name="Jefferson Santos" userId="18a60685d6d1bbe8" providerId="LiveId" clId="{03B57DEA-BE75-4642-8940-AC6342FEA0F3}" dt="2018-10-26T16:07:11.305" v="2178" actId="478"/>
          <ac:spMkLst>
            <pc:docMk/>
            <pc:sldMk cId="4167004344" sldId="275"/>
            <ac:spMk id="2" creationId="{F966FD08-BE01-4074-8461-F27E7AFFE6F5}"/>
          </ac:spMkLst>
        </pc:spChg>
        <pc:spChg chg="del">
          <ac:chgData name="Jefferson Santos" userId="18a60685d6d1bbe8" providerId="LiveId" clId="{03B57DEA-BE75-4642-8940-AC6342FEA0F3}" dt="2018-10-26T16:07:12.367" v="2179" actId="478"/>
          <ac:spMkLst>
            <pc:docMk/>
            <pc:sldMk cId="4167004344" sldId="275"/>
            <ac:spMk id="3" creationId="{20AD0855-C45A-4049-A7D4-FD367BDAAA27}"/>
          </ac:spMkLst>
        </pc:spChg>
        <pc:spChg chg="add mod">
          <ac:chgData name="Jefferson Santos" userId="18a60685d6d1bbe8" providerId="LiveId" clId="{03B57DEA-BE75-4642-8940-AC6342FEA0F3}" dt="2018-10-26T16:07:52.554" v="2210" actId="20577"/>
          <ac:spMkLst>
            <pc:docMk/>
            <pc:sldMk cId="4167004344" sldId="275"/>
            <ac:spMk id="5" creationId="{0FB7984C-5144-4589-9EBB-8F4A91F44A86}"/>
          </ac:spMkLst>
        </pc:spChg>
        <pc:spChg chg="add mod">
          <ac:chgData name="Jefferson Santos" userId="18a60685d6d1bbe8" providerId="LiveId" clId="{03B57DEA-BE75-4642-8940-AC6342FEA0F3}" dt="2018-10-26T16:08:11.789" v="2219" actId="20577"/>
          <ac:spMkLst>
            <pc:docMk/>
            <pc:sldMk cId="4167004344" sldId="275"/>
            <ac:spMk id="6" creationId="{3D4DBABB-5B0E-43FE-9705-0F4D30C15B52}"/>
          </ac:spMkLst>
        </pc:spChg>
        <pc:spChg chg="add mod">
          <ac:chgData name="Jefferson Santos" userId="18a60685d6d1bbe8" providerId="LiveId" clId="{03B57DEA-BE75-4642-8940-AC6342FEA0F3}" dt="2018-10-26T16:08:40.803" v="2224" actId="1076"/>
          <ac:spMkLst>
            <pc:docMk/>
            <pc:sldMk cId="4167004344" sldId="275"/>
            <ac:spMk id="9" creationId="{51098CB2-5DC7-4364-84A9-CC44FE5349B7}"/>
          </ac:spMkLst>
        </pc:spChg>
        <pc:picChg chg="add mod">
          <ac:chgData name="Jefferson Santos" userId="18a60685d6d1bbe8" providerId="LiveId" clId="{03B57DEA-BE75-4642-8940-AC6342FEA0F3}" dt="2018-10-26T16:07:31.684" v="2183" actId="14100"/>
          <ac:picMkLst>
            <pc:docMk/>
            <pc:sldMk cId="4167004344" sldId="275"/>
            <ac:picMk id="4" creationId="{E235161C-A824-472F-8BB8-CAD6AC72AEFD}"/>
          </ac:picMkLst>
        </pc:picChg>
        <pc:picChg chg="add del">
          <ac:chgData name="Jefferson Santos" userId="18a60685d6d1bbe8" providerId="LiveId" clId="{03B57DEA-BE75-4642-8940-AC6342FEA0F3}" dt="2018-10-26T16:39:21.027" v="2232"/>
          <ac:picMkLst>
            <pc:docMk/>
            <pc:sldMk cId="4167004344" sldId="275"/>
            <ac:picMk id="10" creationId="{18FEEF81-7D14-4DC7-937F-2B8F28F5F5A7}"/>
          </ac:picMkLst>
        </pc:picChg>
        <pc:cxnChg chg="add mod">
          <ac:chgData name="Jefferson Santos" userId="18a60685d6d1bbe8" providerId="LiveId" clId="{03B57DEA-BE75-4642-8940-AC6342FEA0F3}" dt="2018-10-26T16:08:27.977" v="2221" actId="1582"/>
          <ac:cxnSpMkLst>
            <pc:docMk/>
            <pc:sldMk cId="4167004344" sldId="275"/>
            <ac:cxnSpMk id="8" creationId="{7BB22A38-B867-4F9C-AE02-003BF95BAB21}"/>
          </ac:cxnSpMkLst>
        </pc:cxnChg>
      </pc:sldChg>
      <pc:sldChg chg="addSp delSp modSp add modAnim">
        <pc:chgData name="Jefferson Santos" userId="18a60685d6d1bbe8" providerId="LiveId" clId="{03B57DEA-BE75-4642-8940-AC6342FEA0F3}" dt="2018-10-26T16:41:19.541" v="2357" actId="1076"/>
        <pc:sldMkLst>
          <pc:docMk/>
          <pc:sldMk cId="2996908001" sldId="276"/>
        </pc:sldMkLst>
        <pc:spChg chg="del">
          <ac:chgData name="Jefferson Santos" userId="18a60685d6d1bbe8" providerId="LiveId" clId="{03B57DEA-BE75-4642-8940-AC6342FEA0F3}" dt="2018-10-26T16:39:06.800" v="2226" actId="478"/>
          <ac:spMkLst>
            <pc:docMk/>
            <pc:sldMk cId="2996908001" sldId="276"/>
            <ac:spMk id="2" creationId="{B34D9DF6-490D-457A-99AD-87146EBD0539}"/>
          </ac:spMkLst>
        </pc:spChg>
        <pc:spChg chg="del">
          <ac:chgData name="Jefferson Santos" userId="18a60685d6d1bbe8" providerId="LiveId" clId="{03B57DEA-BE75-4642-8940-AC6342FEA0F3}" dt="2018-10-26T16:39:08.050" v="2227" actId="478"/>
          <ac:spMkLst>
            <pc:docMk/>
            <pc:sldMk cId="2996908001" sldId="276"/>
            <ac:spMk id="3" creationId="{02934C87-D02D-4E44-8BDE-CC9AB5226441}"/>
          </ac:spMkLst>
        </pc:spChg>
        <pc:spChg chg="add mod">
          <ac:chgData name="Jefferson Santos" userId="18a60685d6d1bbe8" providerId="LiveId" clId="{03B57DEA-BE75-4642-8940-AC6342FEA0F3}" dt="2018-10-26T16:40:27.733" v="2325" actId="1076"/>
          <ac:spMkLst>
            <pc:docMk/>
            <pc:sldMk cId="2996908001" sldId="276"/>
            <ac:spMk id="5" creationId="{4B6F9912-82A0-49E3-AF69-C871A5E23A2E}"/>
          </ac:spMkLst>
        </pc:spChg>
        <pc:spChg chg="add mod">
          <ac:chgData name="Jefferson Santos" userId="18a60685d6d1bbe8" providerId="LiveId" clId="{03B57DEA-BE75-4642-8940-AC6342FEA0F3}" dt="2018-10-26T16:40:43.057" v="2331" actId="20577"/>
          <ac:spMkLst>
            <pc:docMk/>
            <pc:sldMk cId="2996908001" sldId="276"/>
            <ac:spMk id="6" creationId="{BF9DF0EB-6391-4BDA-9D43-C68DEC3695AA}"/>
          </ac:spMkLst>
        </pc:spChg>
        <pc:spChg chg="add mod">
          <ac:chgData name="Jefferson Santos" userId="18a60685d6d1bbe8" providerId="LiveId" clId="{03B57DEA-BE75-4642-8940-AC6342FEA0F3}" dt="2018-10-26T16:41:08.043" v="2352" actId="403"/>
          <ac:spMkLst>
            <pc:docMk/>
            <pc:sldMk cId="2996908001" sldId="276"/>
            <ac:spMk id="7" creationId="{186A4261-1724-4A9B-A163-838D38828CE6}"/>
          </ac:spMkLst>
        </pc:spChg>
        <pc:spChg chg="add mod">
          <ac:chgData name="Jefferson Santos" userId="18a60685d6d1bbe8" providerId="LiveId" clId="{03B57DEA-BE75-4642-8940-AC6342FEA0F3}" dt="2018-10-26T16:41:19.541" v="2357" actId="1076"/>
          <ac:spMkLst>
            <pc:docMk/>
            <pc:sldMk cId="2996908001" sldId="276"/>
            <ac:spMk id="8" creationId="{C640AA5A-60D1-49CF-AC9B-B1CDC0420C6C}"/>
          </ac:spMkLst>
        </pc:spChg>
        <pc:picChg chg="add mod">
          <ac:chgData name="Jefferson Santos" userId="18a60685d6d1bbe8" providerId="LiveId" clId="{03B57DEA-BE75-4642-8940-AC6342FEA0F3}" dt="2018-10-26T16:41:16.082" v="2356" actId="1076"/>
          <ac:picMkLst>
            <pc:docMk/>
            <pc:sldMk cId="2996908001" sldId="276"/>
            <ac:picMk id="4" creationId="{D4E6BBE2-968F-40E7-A13C-F36E135C84DD}"/>
          </ac:picMkLst>
        </pc:picChg>
      </pc:sldChg>
      <pc:sldChg chg="addSp delSp modSp add ord modAnim">
        <pc:chgData name="Jefferson Santos" userId="18a60685d6d1bbe8" providerId="LiveId" clId="{03B57DEA-BE75-4642-8940-AC6342FEA0F3}" dt="2018-10-27T15:25:50.322" v="3646"/>
        <pc:sldMkLst>
          <pc:docMk/>
          <pc:sldMk cId="2014043972" sldId="277"/>
        </pc:sldMkLst>
        <pc:spChg chg="del">
          <ac:chgData name="Jefferson Santos" userId="18a60685d6d1bbe8" providerId="LiveId" clId="{03B57DEA-BE75-4642-8940-AC6342FEA0F3}" dt="2018-10-26T16:48:24.528" v="2362" actId="478"/>
          <ac:spMkLst>
            <pc:docMk/>
            <pc:sldMk cId="2014043972" sldId="277"/>
            <ac:spMk id="2" creationId="{5A5D46F4-EC34-470A-9514-DF41CCB71D64}"/>
          </ac:spMkLst>
        </pc:spChg>
        <pc:spChg chg="del">
          <ac:chgData name="Jefferson Santos" userId="18a60685d6d1bbe8" providerId="LiveId" clId="{03B57DEA-BE75-4642-8940-AC6342FEA0F3}" dt="2018-10-26T16:48:25.422" v="2363" actId="478"/>
          <ac:spMkLst>
            <pc:docMk/>
            <pc:sldMk cId="2014043972" sldId="277"/>
            <ac:spMk id="3" creationId="{A8AEA555-8FC8-4DB2-9F28-9CDEC976653E}"/>
          </ac:spMkLst>
        </pc:spChg>
        <pc:spChg chg="add mod">
          <ac:chgData name="Jefferson Santos" userId="18a60685d6d1bbe8" providerId="LiveId" clId="{03B57DEA-BE75-4642-8940-AC6342FEA0F3}" dt="2018-10-26T17:07:12.141" v="2480" actId="1076"/>
          <ac:spMkLst>
            <pc:docMk/>
            <pc:sldMk cId="2014043972" sldId="277"/>
            <ac:spMk id="6" creationId="{1F368FD1-DDE7-47E7-A3C7-C128E2110B4E}"/>
          </ac:spMkLst>
        </pc:spChg>
        <pc:spChg chg="add mod">
          <ac:chgData name="Jefferson Santos" userId="18a60685d6d1bbe8" providerId="LiveId" clId="{03B57DEA-BE75-4642-8940-AC6342FEA0F3}" dt="2018-10-26T17:07:13.856" v="2481" actId="1076"/>
          <ac:spMkLst>
            <pc:docMk/>
            <pc:sldMk cId="2014043972" sldId="277"/>
            <ac:spMk id="7" creationId="{93810D96-3705-4786-9263-B7B90E438646}"/>
          </ac:spMkLst>
        </pc:spChg>
        <pc:spChg chg="add mod">
          <ac:chgData name="Jefferson Santos" userId="18a60685d6d1bbe8" providerId="LiveId" clId="{03B57DEA-BE75-4642-8940-AC6342FEA0F3}" dt="2018-10-26T17:07:43.477" v="2504" actId="404"/>
          <ac:spMkLst>
            <pc:docMk/>
            <pc:sldMk cId="2014043972" sldId="277"/>
            <ac:spMk id="8" creationId="{88D348F2-A596-4BED-ACB6-EACCCB339A6D}"/>
          </ac:spMkLst>
        </pc:spChg>
        <pc:spChg chg="add mod">
          <ac:chgData name="Jefferson Santos" userId="18a60685d6d1bbe8" providerId="LiveId" clId="{03B57DEA-BE75-4642-8940-AC6342FEA0F3}" dt="2018-10-26T17:08:01.687" v="2518" actId="20577"/>
          <ac:spMkLst>
            <pc:docMk/>
            <pc:sldMk cId="2014043972" sldId="277"/>
            <ac:spMk id="9" creationId="{434B3AD8-EA5E-467D-938C-C7931F60A2DD}"/>
          </ac:spMkLst>
        </pc:spChg>
        <pc:spChg chg="add mod">
          <ac:chgData name="Jefferson Santos" userId="18a60685d6d1bbe8" providerId="LiveId" clId="{03B57DEA-BE75-4642-8940-AC6342FEA0F3}" dt="2018-10-26T17:10:07.823" v="2589" actId="14100"/>
          <ac:spMkLst>
            <pc:docMk/>
            <pc:sldMk cId="2014043972" sldId="277"/>
            <ac:spMk id="10" creationId="{F8128072-C4C7-4762-8846-A3A250C0DB08}"/>
          </ac:spMkLst>
        </pc:spChg>
        <pc:graphicFrameChg chg="add mod modGraphic">
          <ac:chgData name="Jefferson Santos" userId="18a60685d6d1bbe8" providerId="LiveId" clId="{03B57DEA-BE75-4642-8940-AC6342FEA0F3}" dt="2018-10-26T17:06:24.831" v="2457" actId="1076"/>
          <ac:graphicFrameMkLst>
            <pc:docMk/>
            <pc:sldMk cId="2014043972" sldId="277"/>
            <ac:graphicFrameMk id="5" creationId="{5616D5CD-8C19-44B5-B15D-662005863C0F}"/>
          </ac:graphicFrameMkLst>
        </pc:graphicFrameChg>
        <pc:picChg chg="add del mod">
          <ac:chgData name="Jefferson Santos" userId="18a60685d6d1bbe8" providerId="LiveId" clId="{03B57DEA-BE75-4642-8940-AC6342FEA0F3}" dt="2018-10-26T17:06:19.427" v="2456" actId="14100"/>
          <ac:picMkLst>
            <pc:docMk/>
            <pc:sldMk cId="2014043972" sldId="277"/>
            <ac:picMk id="4" creationId="{65636BBC-8B01-457A-A039-1439CD8D33A6}"/>
          </ac:picMkLst>
        </pc:picChg>
      </pc:sldChg>
      <pc:sldChg chg="addSp delSp modSp add modAnim">
        <pc:chgData name="Jefferson Santos" userId="18a60685d6d1bbe8" providerId="LiveId" clId="{03B57DEA-BE75-4642-8940-AC6342FEA0F3}" dt="2018-10-26T17:11:35.398" v="2610"/>
        <pc:sldMkLst>
          <pc:docMk/>
          <pc:sldMk cId="2154504903" sldId="278"/>
        </pc:sldMkLst>
        <pc:spChg chg="del">
          <ac:chgData name="Jefferson Santos" userId="18a60685d6d1bbe8" providerId="LiveId" clId="{03B57DEA-BE75-4642-8940-AC6342FEA0F3}" dt="2018-10-26T16:51:30.318" v="2372" actId="478"/>
          <ac:spMkLst>
            <pc:docMk/>
            <pc:sldMk cId="2154504903" sldId="278"/>
            <ac:spMk id="2" creationId="{3C80DDE7-52D4-4FC2-A988-E2D33A02CAF4}"/>
          </ac:spMkLst>
        </pc:spChg>
        <pc:spChg chg="del">
          <ac:chgData name="Jefferson Santos" userId="18a60685d6d1bbe8" providerId="LiveId" clId="{03B57DEA-BE75-4642-8940-AC6342FEA0F3}" dt="2018-10-26T16:51:31.648" v="2373" actId="478"/>
          <ac:spMkLst>
            <pc:docMk/>
            <pc:sldMk cId="2154504903" sldId="278"/>
            <ac:spMk id="3" creationId="{1724CCCB-BF6C-4FEB-B697-6134E99CF35E}"/>
          </ac:spMkLst>
        </pc:spChg>
        <pc:spChg chg="add mod">
          <ac:chgData name="Jefferson Santos" userId="18a60685d6d1bbe8" providerId="LiveId" clId="{03B57DEA-BE75-4642-8940-AC6342FEA0F3}" dt="2018-10-26T17:09:48.071" v="2582" actId="1076"/>
          <ac:spMkLst>
            <pc:docMk/>
            <pc:sldMk cId="2154504903" sldId="278"/>
            <ac:spMk id="6" creationId="{EB12A7F0-31B5-4D3D-B7DD-66F36A928B4C}"/>
          </ac:spMkLst>
        </pc:spChg>
        <pc:spChg chg="add mod">
          <ac:chgData name="Jefferson Santos" userId="18a60685d6d1bbe8" providerId="LiveId" clId="{03B57DEA-BE75-4642-8940-AC6342FEA0F3}" dt="2018-10-26T17:09:58.028" v="2585" actId="14100"/>
          <ac:spMkLst>
            <pc:docMk/>
            <pc:sldMk cId="2154504903" sldId="278"/>
            <ac:spMk id="7" creationId="{C7823D08-3D77-472B-BDD5-72C6CE6FAF6B}"/>
          </ac:spMkLst>
        </pc:spChg>
        <pc:spChg chg="add del">
          <ac:chgData name="Jefferson Santos" userId="18a60685d6d1bbe8" providerId="LiveId" clId="{03B57DEA-BE75-4642-8940-AC6342FEA0F3}" dt="2018-10-26T17:11:35.398" v="2610"/>
          <ac:spMkLst>
            <pc:docMk/>
            <pc:sldMk cId="2154504903" sldId="278"/>
            <ac:spMk id="8" creationId="{FAE7D146-616A-49E3-A545-414B875D37C3}"/>
          </ac:spMkLst>
        </pc:spChg>
        <pc:picChg chg="add mod">
          <ac:chgData name="Jefferson Santos" userId="18a60685d6d1bbe8" providerId="LiveId" clId="{03B57DEA-BE75-4642-8940-AC6342FEA0F3}" dt="2018-10-26T16:51:35.382" v="2375" actId="1076"/>
          <ac:picMkLst>
            <pc:docMk/>
            <pc:sldMk cId="2154504903" sldId="278"/>
            <ac:picMk id="4" creationId="{1B936CA9-FFC4-483A-B714-724F30C0F7C1}"/>
          </ac:picMkLst>
        </pc:picChg>
        <pc:picChg chg="add mod">
          <ac:chgData name="Jefferson Santos" userId="18a60685d6d1bbe8" providerId="LiveId" clId="{03B57DEA-BE75-4642-8940-AC6342FEA0F3}" dt="2018-10-26T17:09:02.611" v="2547" actId="1076"/>
          <ac:picMkLst>
            <pc:docMk/>
            <pc:sldMk cId="2154504903" sldId="278"/>
            <ac:picMk id="5" creationId="{3E2A228A-3F08-444E-A4C1-FD6FA37028B7}"/>
          </ac:picMkLst>
        </pc:picChg>
      </pc:sldChg>
      <pc:sldChg chg="addSp delSp modSp add delAnim modAnim">
        <pc:chgData name="Jefferson Santos" userId="18a60685d6d1bbe8" providerId="LiveId" clId="{03B57DEA-BE75-4642-8940-AC6342FEA0F3}" dt="2018-10-26T17:11:40.338" v="2612" actId="1076"/>
        <pc:sldMkLst>
          <pc:docMk/>
          <pc:sldMk cId="3345147125" sldId="279"/>
        </pc:sldMkLst>
        <pc:spChg chg="del">
          <ac:chgData name="Jefferson Santos" userId="18a60685d6d1bbe8" providerId="LiveId" clId="{03B57DEA-BE75-4642-8940-AC6342FEA0F3}" dt="2018-10-26T16:54:57.489" v="2383" actId="478"/>
          <ac:spMkLst>
            <pc:docMk/>
            <pc:sldMk cId="3345147125" sldId="279"/>
            <ac:spMk id="2" creationId="{7F9D681F-57B7-42D6-8012-54A4AF0051FA}"/>
          </ac:spMkLst>
        </pc:spChg>
        <pc:spChg chg="del">
          <ac:chgData name="Jefferson Santos" userId="18a60685d6d1bbe8" providerId="LiveId" clId="{03B57DEA-BE75-4642-8940-AC6342FEA0F3}" dt="2018-10-26T16:54:58.814" v="2384" actId="478"/>
          <ac:spMkLst>
            <pc:docMk/>
            <pc:sldMk cId="3345147125" sldId="279"/>
            <ac:spMk id="3" creationId="{78C83627-1474-42F3-856A-AD208CE4B819}"/>
          </ac:spMkLst>
        </pc:spChg>
        <pc:spChg chg="add mod">
          <ac:chgData name="Jefferson Santos" userId="18a60685d6d1bbe8" providerId="LiveId" clId="{03B57DEA-BE75-4642-8940-AC6342FEA0F3}" dt="2018-10-26T17:10:47.778" v="2596" actId="14100"/>
          <ac:spMkLst>
            <pc:docMk/>
            <pc:sldMk cId="3345147125" sldId="279"/>
            <ac:spMk id="5" creationId="{A43402BC-B878-48B1-B738-2072BDD11CC6}"/>
          </ac:spMkLst>
        </pc:spChg>
        <pc:spChg chg="add mod">
          <ac:chgData name="Jefferson Santos" userId="18a60685d6d1bbe8" providerId="LiveId" clId="{03B57DEA-BE75-4642-8940-AC6342FEA0F3}" dt="2018-10-26T17:10:50.468" v="2597" actId="1076"/>
          <ac:spMkLst>
            <pc:docMk/>
            <pc:sldMk cId="3345147125" sldId="279"/>
            <ac:spMk id="6" creationId="{EDDB1E86-CA9B-401B-BB72-7776B90DC3FE}"/>
          </ac:spMkLst>
        </pc:spChg>
        <pc:spChg chg="add mod">
          <ac:chgData name="Jefferson Santos" userId="18a60685d6d1bbe8" providerId="LiveId" clId="{03B57DEA-BE75-4642-8940-AC6342FEA0F3}" dt="2018-10-26T17:10:54.442" v="2598" actId="1076"/>
          <ac:spMkLst>
            <pc:docMk/>
            <pc:sldMk cId="3345147125" sldId="279"/>
            <ac:spMk id="7" creationId="{4FAB200F-124D-4624-A1B1-947B6CFF8D8D}"/>
          </ac:spMkLst>
        </pc:spChg>
        <pc:spChg chg="add del mod">
          <ac:chgData name="Jefferson Santos" userId="18a60685d6d1bbe8" providerId="LiveId" clId="{03B57DEA-BE75-4642-8940-AC6342FEA0F3}" dt="2018-10-26T17:10:56.561" v="2599" actId="478"/>
          <ac:spMkLst>
            <pc:docMk/>
            <pc:sldMk cId="3345147125" sldId="279"/>
            <ac:spMk id="8" creationId="{AE153943-DCAF-444E-B874-E5E9F83CA2BD}"/>
          </ac:spMkLst>
        </pc:spChg>
        <pc:spChg chg="add mod">
          <ac:chgData name="Jefferson Santos" userId="18a60685d6d1bbe8" providerId="LiveId" clId="{03B57DEA-BE75-4642-8940-AC6342FEA0F3}" dt="2018-10-26T17:11:21.888" v="2608" actId="1076"/>
          <ac:spMkLst>
            <pc:docMk/>
            <pc:sldMk cId="3345147125" sldId="279"/>
            <ac:spMk id="9" creationId="{F75330D3-1AC5-4A09-99B4-3660F52055DD}"/>
          </ac:spMkLst>
        </pc:spChg>
        <pc:spChg chg="add mod">
          <ac:chgData name="Jefferson Santos" userId="18a60685d6d1bbe8" providerId="LiveId" clId="{03B57DEA-BE75-4642-8940-AC6342FEA0F3}" dt="2018-10-26T17:11:40.338" v="2612" actId="1076"/>
          <ac:spMkLst>
            <pc:docMk/>
            <pc:sldMk cId="3345147125" sldId="279"/>
            <ac:spMk id="10" creationId="{0A3D2DCD-B17D-42CE-86D6-3F5AFA958D70}"/>
          </ac:spMkLst>
        </pc:spChg>
        <pc:picChg chg="add mod">
          <ac:chgData name="Jefferson Santos" userId="18a60685d6d1bbe8" providerId="LiveId" clId="{03B57DEA-BE75-4642-8940-AC6342FEA0F3}" dt="2018-10-26T16:55:01.951" v="2385" actId="1076"/>
          <ac:picMkLst>
            <pc:docMk/>
            <pc:sldMk cId="3345147125" sldId="279"/>
            <ac:picMk id="4" creationId="{52F7F4A1-1162-4BE7-B7C1-B98A4A60F965}"/>
          </ac:picMkLst>
        </pc:picChg>
      </pc:sldChg>
      <pc:sldChg chg="addSp delSp modSp add ord modAnim">
        <pc:chgData name="Jefferson Santos" userId="18a60685d6d1bbe8" providerId="LiveId" clId="{03B57DEA-BE75-4642-8940-AC6342FEA0F3}" dt="2018-10-27T15:27:34.896" v="3652"/>
        <pc:sldMkLst>
          <pc:docMk/>
          <pc:sldMk cId="1302755637" sldId="280"/>
        </pc:sldMkLst>
        <pc:spChg chg="mod">
          <ac:chgData name="Jefferson Santos" userId="18a60685d6d1bbe8" providerId="LiveId" clId="{03B57DEA-BE75-4642-8940-AC6342FEA0F3}" dt="2018-10-26T17:21:18.840" v="2681" actId="20577"/>
          <ac:spMkLst>
            <pc:docMk/>
            <pc:sldMk cId="1302755637" sldId="280"/>
            <ac:spMk id="8" creationId="{3764C52A-148C-4A07-9FB5-E69589450FAC}"/>
          </ac:spMkLst>
        </pc:spChg>
        <pc:spChg chg="add mod">
          <ac:chgData name="Jefferson Santos" userId="18a60685d6d1bbe8" providerId="LiveId" clId="{03B57DEA-BE75-4642-8940-AC6342FEA0F3}" dt="2018-10-26T17:21:52.249" v="2682" actId="1076"/>
          <ac:spMkLst>
            <pc:docMk/>
            <pc:sldMk cId="1302755637" sldId="280"/>
            <ac:spMk id="9" creationId="{E8B455F6-18B7-4F23-B1B3-B5A6271BE6F5}"/>
          </ac:spMkLst>
        </pc:spChg>
        <pc:spChg chg="mod">
          <ac:chgData name="Jefferson Santos" userId="18a60685d6d1bbe8" providerId="LiveId" clId="{03B57DEA-BE75-4642-8940-AC6342FEA0F3}" dt="2018-10-26T17:21:09.784" v="2677" actId="20577"/>
          <ac:spMkLst>
            <pc:docMk/>
            <pc:sldMk cId="1302755637" sldId="280"/>
            <ac:spMk id="10" creationId="{8097E08B-2727-4E47-839D-A60446B61095}"/>
          </ac:spMkLst>
        </pc:spChg>
        <pc:spChg chg="mod">
          <ac:chgData name="Jefferson Santos" userId="18a60685d6d1bbe8" providerId="LiveId" clId="{03B57DEA-BE75-4642-8940-AC6342FEA0F3}" dt="2018-10-26T17:20:38.990" v="2674" actId="20577"/>
          <ac:spMkLst>
            <pc:docMk/>
            <pc:sldMk cId="1302755637" sldId="280"/>
            <ac:spMk id="11" creationId="{7FE3880B-39DD-4B46-877F-AEAE32056F8E}"/>
          </ac:spMkLst>
        </pc:spChg>
        <pc:spChg chg="mod">
          <ac:chgData name="Jefferson Santos" userId="18a60685d6d1bbe8" providerId="LiveId" clId="{03B57DEA-BE75-4642-8940-AC6342FEA0F3}" dt="2018-10-26T17:20:32.169" v="2669" actId="20577"/>
          <ac:spMkLst>
            <pc:docMk/>
            <pc:sldMk cId="1302755637" sldId="280"/>
            <ac:spMk id="12" creationId="{D879BBBF-3ED1-49AA-8A5F-4FE8E603F264}"/>
          </ac:spMkLst>
        </pc:spChg>
        <pc:spChg chg="mod">
          <ac:chgData name="Jefferson Santos" userId="18a60685d6d1bbe8" providerId="LiveId" clId="{03B57DEA-BE75-4642-8940-AC6342FEA0F3}" dt="2018-10-26T17:20:18.900" v="2661" actId="20577"/>
          <ac:spMkLst>
            <pc:docMk/>
            <pc:sldMk cId="1302755637" sldId="280"/>
            <ac:spMk id="13" creationId="{57DB0520-069B-40AA-972E-A5E903F5D9BD}"/>
          </ac:spMkLst>
        </pc:spChg>
        <pc:spChg chg="add mod">
          <ac:chgData name="Jefferson Santos" userId="18a60685d6d1bbe8" providerId="LiveId" clId="{03B57DEA-BE75-4642-8940-AC6342FEA0F3}" dt="2018-10-26T17:22:22.255" v="2704" actId="1076"/>
          <ac:spMkLst>
            <pc:docMk/>
            <pc:sldMk cId="1302755637" sldId="280"/>
            <ac:spMk id="14" creationId="{8DE5573A-648A-46EE-9CBB-EDEE6DDF2F7C}"/>
          </ac:spMkLst>
        </pc:spChg>
        <pc:picChg chg="del">
          <ac:chgData name="Jefferson Santos" userId="18a60685d6d1bbe8" providerId="LiveId" clId="{03B57DEA-BE75-4642-8940-AC6342FEA0F3}" dt="2018-10-26T17:15:47.591" v="2615" actId="478"/>
          <ac:picMkLst>
            <pc:docMk/>
            <pc:sldMk cId="1302755637" sldId="280"/>
            <ac:picMk id="4" creationId="{78630B12-7E92-4818-9F33-5BEDA741DC4C}"/>
          </ac:picMkLst>
        </pc:picChg>
        <pc:picChg chg="del">
          <ac:chgData name="Jefferson Santos" userId="18a60685d6d1bbe8" providerId="LiveId" clId="{03B57DEA-BE75-4642-8940-AC6342FEA0F3}" dt="2018-10-26T17:15:47.961" v="2616" actId="478"/>
          <ac:picMkLst>
            <pc:docMk/>
            <pc:sldMk cId="1302755637" sldId="280"/>
            <ac:picMk id="5" creationId="{C9DFDBBA-50A5-47D5-BA3B-5433EAD47C21}"/>
          </ac:picMkLst>
        </pc:picChg>
      </pc:sldChg>
      <pc:sldChg chg="delSp add del">
        <pc:chgData name="Jefferson Santos" userId="18a60685d6d1bbe8" providerId="LiveId" clId="{03B57DEA-BE75-4642-8940-AC6342FEA0F3}" dt="2018-10-26T17:26:54.984" v="2713" actId="2696"/>
        <pc:sldMkLst>
          <pc:docMk/>
          <pc:sldMk cId="3632818975" sldId="281"/>
        </pc:sldMkLst>
        <pc:spChg chg="del">
          <ac:chgData name="Jefferson Santos" userId="18a60685d6d1bbe8" providerId="LiveId" clId="{03B57DEA-BE75-4642-8940-AC6342FEA0F3}" dt="2018-10-26T17:26:46.724" v="2709" actId="478"/>
          <ac:spMkLst>
            <pc:docMk/>
            <pc:sldMk cId="3632818975" sldId="281"/>
            <ac:spMk id="2" creationId="{26988C08-BED7-4F7C-B83B-25D910FB02E5}"/>
          </ac:spMkLst>
        </pc:spChg>
        <pc:spChg chg="del">
          <ac:chgData name="Jefferson Santos" userId="18a60685d6d1bbe8" providerId="LiveId" clId="{03B57DEA-BE75-4642-8940-AC6342FEA0F3}" dt="2018-10-26T17:26:48.674" v="2710" actId="478"/>
          <ac:spMkLst>
            <pc:docMk/>
            <pc:sldMk cId="3632818975" sldId="281"/>
            <ac:spMk id="3" creationId="{9B7075DB-2E5A-4289-963D-7BBBBDD7E0A4}"/>
          </ac:spMkLst>
        </pc:spChg>
      </pc:sldChg>
      <pc:sldChg chg="addSp delSp modSp add ord modAnim">
        <pc:chgData name="Jefferson Santos" userId="18a60685d6d1bbe8" providerId="LiveId" clId="{03B57DEA-BE75-4642-8940-AC6342FEA0F3}" dt="2018-10-27T15:27:25.694" v="3650"/>
        <pc:sldMkLst>
          <pc:docMk/>
          <pc:sldMk cId="3415136672" sldId="282"/>
        </pc:sldMkLst>
        <pc:spChg chg="del">
          <ac:chgData name="Jefferson Santos" userId="18a60685d6d1bbe8" providerId="LiveId" clId="{03B57DEA-BE75-4642-8940-AC6342FEA0F3}" dt="2018-10-26T17:28:35.294" v="2714" actId="478"/>
          <ac:spMkLst>
            <pc:docMk/>
            <pc:sldMk cId="3415136672" sldId="282"/>
            <ac:spMk id="2" creationId="{A4E98066-8D95-4A69-B428-A00330227A0D}"/>
          </ac:spMkLst>
        </pc:spChg>
        <pc:spChg chg="mod">
          <ac:chgData name="Jefferson Santos" userId="18a60685d6d1bbe8" providerId="LiveId" clId="{03B57DEA-BE75-4642-8940-AC6342FEA0F3}" dt="2018-10-26T17:30:13.446" v="2779" actId="20577"/>
          <ac:spMkLst>
            <pc:docMk/>
            <pc:sldMk cId="3415136672" sldId="282"/>
            <ac:spMk id="8" creationId="{3764C52A-148C-4A07-9FB5-E69589450FAC}"/>
          </ac:spMkLst>
        </pc:spChg>
        <pc:spChg chg="mod">
          <ac:chgData name="Jefferson Santos" userId="18a60685d6d1bbe8" providerId="LiveId" clId="{03B57DEA-BE75-4642-8940-AC6342FEA0F3}" dt="2018-10-26T17:30:11.527" v="2778" actId="20577"/>
          <ac:spMkLst>
            <pc:docMk/>
            <pc:sldMk cId="3415136672" sldId="282"/>
            <ac:spMk id="10" creationId="{8097E08B-2727-4E47-839D-A60446B61095}"/>
          </ac:spMkLst>
        </pc:spChg>
        <pc:spChg chg="mod">
          <ac:chgData name="Jefferson Santos" userId="18a60685d6d1bbe8" providerId="LiveId" clId="{03B57DEA-BE75-4642-8940-AC6342FEA0F3}" dt="2018-10-26T17:30:08.397" v="2773" actId="20577"/>
          <ac:spMkLst>
            <pc:docMk/>
            <pc:sldMk cId="3415136672" sldId="282"/>
            <ac:spMk id="11" creationId="{7FE3880B-39DD-4B46-877F-AEAE32056F8E}"/>
          </ac:spMkLst>
        </pc:spChg>
        <pc:spChg chg="mod">
          <ac:chgData name="Jefferson Santos" userId="18a60685d6d1bbe8" providerId="LiveId" clId="{03B57DEA-BE75-4642-8940-AC6342FEA0F3}" dt="2018-10-26T17:30:06.047" v="2768" actId="20577"/>
          <ac:spMkLst>
            <pc:docMk/>
            <pc:sldMk cId="3415136672" sldId="282"/>
            <ac:spMk id="12" creationId="{D879BBBF-3ED1-49AA-8A5F-4FE8E603F264}"/>
          </ac:spMkLst>
        </pc:spChg>
        <pc:spChg chg="mod">
          <ac:chgData name="Jefferson Santos" userId="18a60685d6d1bbe8" providerId="LiveId" clId="{03B57DEA-BE75-4642-8940-AC6342FEA0F3}" dt="2018-10-26T17:30:03.166" v="2763" actId="20577"/>
          <ac:spMkLst>
            <pc:docMk/>
            <pc:sldMk cId="3415136672" sldId="282"/>
            <ac:spMk id="13" creationId="{57DB0520-069B-40AA-972E-A5E903F5D9BD}"/>
          </ac:spMkLst>
        </pc:spChg>
        <pc:spChg chg="del">
          <ac:chgData name="Jefferson Santos" userId="18a60685d6d1bbe8" providerId="LiveId" clId="{03B57DEA-BE75-4642-8940-AC6342FEA0F3}" dt="2018-10-26T17:28:37.274" v="2715" actId="478"/>
          <ac:spMkLst>
            <pc:docMk/>
            <pc:sldMk cId="3415136672" sldId="282"/>
            <ac:spMk id="14" creationId="{62502185-9AAB-49BF-B6EC-D678FB29FDDD}"/>
          </ac:spMkLst>
        </pc:spChg>
        <pc:spChg chg="del">
          <ac:chgData name="Jefferson Santos" userId="18a60685d6d1bbe8" providerId="LiveId" clId="{03B57DEA-BE75-4642-8940-AC6342FEA0F3}" dt="2018-10-26T17:28:37.274" v="2715" actId="478"/>
          <ac:spMkLst>
            <pc:docMk/>
            <pc:sldMk cId="3415136672" sldId="282"/>
            <ac:spMk id="15" creationId="{49439C2A-0636-4DFE-B47F-2ABB54BE1A18}"/>
          </ac:spMkLst>
        </pc:spChg>
        <pc:spChg chg="del">
          <ac:chgData name="Jefferson Santos" userId="18a60685d6d1bbe8" providerId="LiveId" clId="{03B57DEA-BE75-4642-8940-AC6342FEA0F3}" dt="2018-10-26T17:28:37.274" v="2715" actId="478"/>
          <ac:spMkLst>
            <pc:docMk/>
            <pc:sldMk cId="3415136672" sldId="282"/>
            <ac:spMk id="16" creationId="{74332FFE-3257-4E79-8006-FD278B1DC286}"/>
          </ac:spMkLst>
        </pc:spChg>
        <pc:spChg chg="add mod">
          <ac:chgData name="Jefferson Santos" userId="18a60685d6d1bbe8" providerId="LiveId" clId="{03B57DEA-BE75-4642-8940-AC6342FEA0F3}" dt="2018-10-26T17:29:18.094" v="2732" actId="20577"/>
          <ac:spMkLst>
            <pc:docMk/>
            <pc:sldMk cId="3415136672" sldId="282"/>
            <ac:spMk id="17" creationId="{E8D37D05-9788-4861-8681-85A8F14F2EC2}"/>
          </ac:spMkLst>
        </pc:spChg>
        <pc:spChg chg="add mod">
          <ac:chgData name="Jefferson Santos" userId="18a60685d6d1bbe8" providerId="LiveId" clId="{03B57DEA-BE75-4642-8940-AC6342FEA0F3}" dt="2018-10-26T17:29:55.877" v="2760" actId="20577"/>
          <ac:spMkLst>
            <pc:docMk/>
            <pc:sldMk cId="3415136672" sldId="282"/>
            <ac:spMk id="18" creationId="{A1A72DB7-1382-461B-A0C2-3CF524DAF529}"/>
          </ac:spMkLst>
        </pc:spChg>
      </pc:sldChg>
      <pc:sldChg chg="modSp add ord modAnim">
        <pc:chgData name="Jefferson Santos" userId="18a60685d6d1bbe8" providerId="LiveId" clId="{03B57DEA-BE75-4642-8940-AC6342FEA0F3}" dt="2018-10-27T15:27:15.178" v="3648"/>
        <pc:sldMkLst>
          <pc:docMk/>
          <pc:sldMk cId="93658804" sldId="283"/>
        </pc:sldMkLst>
        <pc:spChg chg="mod">
          <ac:chgData name="Jefferson Santos" userId="18a60685d6d1bbe8" providerId="LiveId" clId="{03B57DEA-BE75-4642-8940-AC6342FEA0F3}" dt="2018-10-26T17:38:57.325" v="3017" actId="20577"/>
          <ac:spMkLst>
            <pc:docMk/>
            <pc:sldMk cId="93658804" sldId="283"/>
            <ac:spMk id="8" creationId="{3764C52A-148C-4A07-9FB5-E69589450FAC}"/>
          </ac:spMkLst>
        </pc:spChg>
        <pc:spChg chg="mod">
          <ac:chgData name="Jefferson Santos" userId="18a60685d6d1bbe8" providerId="LiveId" clId="{03B57DEA-BE75-4642-8940-AC6342FEA0F3}" dt="2018-10-26T17:38:55.065" v="3014" actId="20577"/>
          <ac:spMkLst>
            <pc:docMk/>
            <pc:sldMk cId="93658804" sldId="283"/>
            <ac:spMk id="10" creationId="{8097E08B-2727-4E47-839D-A60446B61095}"/>
          </ac:spMkLst>
        </pc:spChg>
        <pc:spChg chg="mod">
          <ac:chgData name="Jefferson Santos" userId="18a60685d6d1bbe8" providerId="LiveId" clId="{03B57DEA-BE75-4642-8940-AC6342FEA0F3}" dt="2018-10-26T17:38:52.799" v="3010" actId="20577"/>
          <ac:spMkLst>
            <pc:docMk/>
            <pc:sldMk cId="93658804" sldId="283"/>
            <ac:spMk id="11" creationId="{7FE3880B-39DD-4B46-877F-AEAE32056F8E}"/>
          </ac:spMkLst>
        </pc:spChg>
        <pc:spChg chg="mod">
          <ac:chgData name="Jefferson Santos" userId="18a60685d6d1bbe8" providerId="LiveId" clId="{03B57DEA-BE75-4642-8940-AC6342FEA0F3}" dt="2018-10-26T17:38:46.165" v="3006" actId="20577"/>
          <ac:spMkLst>
            <pc:docMk/>
            <pc:sldMk cId="93658804" sldId="283"/>
            <ac:spMk id="12" creationId="{D879BBBF-3ED1-49AA-8A5F-4FE8E603F264}"/>
          </ac:spMkLst>
        </pc:spChg>
        <pc:spChg chg="mod">
          <ac:chgData name="Jefferson Santos" userId="18a60685d6d1bbe8" providerId="LiveId" clId="{03B57DEA-BE75-4642-8940-AC6342FEA0F3}" dt="2018-10-26T17:38:43.170" v="3000" actId="20577"/>
          <ac:spMkLst>
            <pc:docMk/>
            <pc:sldMk cId="93658804" sldId="283"/>
            <ac:spMk id="13" creationId="{57DB0520-069B-40AA-972E-A5E903F5D9BD}"/>
          </ac:spMkLst>
        </pc:spChg>
        <pc:spChg chg="mod">
          <ac:chgData name="Jefferson Santos" userId="18a60685d6d1bbe8" providerId="LiveId" clId="{03B57DEA-BE75-4642-8940-AC6342FEA0F3}" dt="2018-10-26T17:38:36.005" v="2998" actId="20577"/>
          <ac:spMkLst>
            <pc:docMk/>
            <pc:sldMk cId="93658804" sldId="283"/>
            <ac:spMk id="17" creationId="{E8D37D05-9788-4861-8681-85A8F14F2EC2}"/>
          </ac:spMkLst>
        </pc:spChg>
        <pc:spChg chg="mod">
          <ac:chgData name="Jefferson Santos" userId="18a60685d6d1bbe8" providerId="LiveId" clId="{03B57DEA-BE75-4642-8940-AC6342FEA0F3}" dt="2018-10-26T17:38:07.285" v="2990" actId="20577"/>
          <ac:spMkLst>
            <pc:docMk/>
            <pc:sldMk cId="93658804" sldId="283"/>
            <ac:spMk id="18" creationId="{A1A72DB7-1382-461B-A0C2-3CF524DAF529}"/>
          </ac:spMkLst>
        </pc:spChg>
      </pc:sldChg>
      <pc:sldChg chg="delSp modSp add ord delAnim modAnim">
        <pc:chgData name="Jefferson Santos" userId="18a60685d6d1bbe8" providerId="LiveId" clId="{03B57DEA-BE75-4642-8940-AC6342FEA0F3}" dt="2018-10-27T15:27:10.851" v="3647"/>
        <pc:sldMkLst>
          <pc:docMk/>
          <pc:sldMk cId="3569460714" sldId="284"/>
        </pc:sldMkLst>
        <pc:spChg chg="mod">
          <ac:chgData name="Jefferson Santos" userId="18a60685d6d1bbe8" providerId="LiveId" clId="{03B57DEA-BE75-4642-8940-AC6342FEA0F3}" dt="2018-10-26T17:34:45.325" v="2869"/>
          <ac:spMkLst>
            <pc:docMk/>
            <pc:sldMk cId="3569460714" sldId="284"/>
            <ac:spMk id="4" creationId="{322AF501-8161-43C2-8516-950ECBE72BAB}"/>
          </ac:spMkLst>
        </pc:spChg>
        <pc:spChg chg="mod">
          <ac:chgData name="Jefferson Santos" userId="18a60685d6d1bbe8" providerId="LiveId" clId="{03B57DEA-BE75-4642-8940-AC6342FEA0F3}" dt="2018-10-26T17:34:29.306" v="2867" actId="20577"/>
          <ac:spMkLst>
            <pc:docMk/>
            <pc:sldMk cId="3569460714" sldId="284"/>
            <ac:spMk id="6" creationId="{ECE080F5-2B56-4DC8-BADA-3361C1250221}"/>
          </ac:spMkLst>
        </pc:spChg>
        <pc:spChg chg="mod">
          <ac:chgData name="Jefferson Santos" userId="18a60685d6d1bbe8" providerId="LiveId" clId="{03B57DEA-BE75-4642-8940-AC6342FEA0F3}" dt="2018-10-26T17:36:50.005" v="2908" actId="404"/>
          <ac:spMkLst>
            <pc:docMk/>
            <pc:sldMk cId="3569460714" sldId="284"/>
            <ac:spMk id="7" creationId="{8DC7EC00-4C07-4AA7-98E8-62BE5ECC5AFD}"/>
          </ac:spMkLst>
        </pc:spChg>
        <pc:spChg chg="del">
          <ac:chgData name="Jefferson Santos" userId="18a60685d6d1bbe8" providerId="LiveId" clId="{03B57DEA-BE75-4642-8940-AC6342FEA0F3}" dt="2018-10-26T17:32:25.027" v="2807" actId="478"/>
          <ac:spMkLst>
            <pc:docMk/>
            <pc:sldMk cId="3569460714" sldId="284"/>
            <ac:spMk id="8" creationId="{8D79F803-2798-4142-8944-BC35406F3594}"/>
          </ac:spMkLst>
        </pc:spChg>
        <pc:spChg chg="del">
          <ac:chgData name="Jefferson Santos" userId="18a60685d6d1bbe8" providerId="LiveId" clId="{03B57DEA-BE75-4642-8940-AC6342FEA0F3}" dt="2018-10-26T17:32:25.027" v="2807" actId="478"/>
          <ac:spMkLst>
            <pc:docMk/>
            <pc:sldMk cId="3569460714" sldId="284"/>
            <ac:spMk id="9" creationId="{449344B2-930F-4337-9016-E14C26032C65}"/>
          </ac:spMkLst>
        </pc:spChg>
        <pc:spChg chg="del">
          <ac:chgData name="Jefferson Santos" userId="18a60685d6d1bbe8" providerId="LiveId" clId="{03B57DEA-BE75-4642-8940-AC6342FEA0F3}" dt="2018-10-26T17:32:25.027" v="2807" actId="478"/>
          <ac:spMkLst>
            <pc:docMk/>
            <pc:sldMk cId="3569460714" sldId="284"/>
            <ac:spMk id="10" creationId="{9ACBFC44-9582-4272-AA59-42EBB1483430}"/>
          </ac:spMkLst>
        </pc:spChg>
      </pc:sldChg>
      <pc:sldChg chg="addSp delSp modSp add ord delAnim modAnim">
        <pc:chgData name="Jefferson Santos" userId="18a60685d6d1bbe8" providerId="LiveId" clId="{03B57DEA-BE75-4642-8940-AC6342FEA0F3}" dt="2018-10-27T15:27:41.593" v="3655"/>
        <pc:sldMkLst>
          <pc:docMk/>
          <pc:sldMk cId="911683919" sldId="285"/>
        </pc:sldMkLst>
        <pc:spChg chg="mod">
          <ac:chgData name="Jefferson Santos" userId="18a60685d6d1bbe8" providerId="LiveId" clId="{03B57DEA-BE75-4642-8940-AC6342FEA0F3}" dt="2018-10-26T17:39:42.835" v="3028" actId="20577"/>
          <ac:spMkLst>
            <pc:docMk/>
            <pc:sldMk cId="911683919" sldId="285"/>
            <ac:spMk id="4" creationId="{322AF501-8161-43C2-8516-950ECBE72BAB}"/>
          </ac:spMkLst>
        </pc:spChg>
        <pc:spChg chg="add mod">
          <ac:chgData name="Jefferson Santos" userId="18a60685d6d1bbe8" providerId="LiveId" clId="{03B57DEA-BE75-4642-8940-AC6342FEA0F3}" dt="2018-10-26T17:40:01.845" v="3042" actId="20577"/>
          <ac:spMkLst>
            <pc:docMk/>
            <pc:sldMk cId="911683919" sldId="285"/>
            <ac:spMk id="5" creationId="{3EEB97CA-6C13-4EE7-8D44-C5192374C2A1}"/>
          </ac:spMkLst>
        </pc:spChg>
        <pc:spChg chg="del">
          <ac:chgData name="Jefferson Santos" userId="18a60685d6d1bbe8" providerId="LiveId" clId="{03B57DEA-BE75-4642-8940-AC6342FEA0F3}" dt="2018-10-26T17:39:34.725" v="3021" actId="478"/>
          <ac:spMkLst>
            <pc:docMk/>
            <pc:sldMk cId="911683919" sldId="285"/>
            <ac:spMk id="6" creationId="{ECE080F5-2B56-4DC8-BADA-3361C1250221}"/>
          </ac:spMkLst>
        </pc:spChg>
        <pc:spChg chg="del">
          <ac:chgData name="Jefferson Santos" userId="18a60685d6d1bbe8" providerId="LiveId" clId="{03B57DEA-BE75-4642-8940-AC6342FEA0F3}" dt="2018-10-26T17:39:33.705" v="3020" actId="478"/>
          <ac:spMkLst>
            <pc:docMk/>
            <pc:sldMk cId="911683919" sldId="285"/>
            <ac:spMk id="7" creationId="{8DC7EC00-4C07-4AA7-98E8-62BE5ECC5AFD}"/>
          </ac:spMkLst>
        </pc:spChg>
        <pc:spChg chg="add mod">
          <ac:chgData name="Jefferson Santos" userId="18a60685d6d1bbe8" providerId="LiveId" clId="{03B57DEA-BE75-4642-8940-AC6342FEA0F3}" dt="2018-10-26T17:40:32.275" v="3054" actId="20577"/>
          <ac:spMkLst>
            <pc:docMk/>
            <pc:sldMk cId="911683919" sldId="285"/>
            <ac:spMk id="8" creationId="{EF55D410-1C62-446C-9EB5-E25D9F3DB8C3}"/>
          </ac:spMkLst>
        </pc:spChg>
        <pc:spChg chg="add mod">
          <ac:chgData name="Jefferson Santos" userId="18a60685d6d1bbe8" providerId="LiveId" clId="{03B57DEA-BE75-4642-8940-AC6342FEA0F3}" dt="2018-10-26T17:40:42.747" v="3060" actId="20577"/>
          <ac:spMkLst>
            <pc:docMk/>
            <pc:sldMk cId="911683919" sldId="285"/>
            <ac:spMk id="9" creationId="{02D15031-F63D-427E-A7CA-2661E743FAAE}"/>
          </ac:spMkLst>
        </pc:spChg>
      </pc:sldChg>
      <pc:sldChg chg="modSp add ord modAnim">
        <pc:chgData name="Jefferson Santos" userId="18a60685d6d1bbe8" providerId="LiveId" clId="{03B57DEA-BE75-4642-8940-AC6342FEA0F3}" dt="2018-10-27T15:31:02.461" v="3661"/>
        <pc:sldMkLst>
          <pc:docMk/>
          <pc:sldMk cId="2094206029" sldId="286"/>
        </pc:sldMkLst>
        <pc:spChg chg="mod">
          <ac:chgData name="Jefferson Santos" userId="18a60685d6d1bbe8" providerId="LiveId" clId="{03B57DEA-BE75-4642-8940-AC6342FEA0F3}" dt="2018-10-26T17:41:27.715" v="3125" actId="20577"/>
          <ac:spMkLst>
            <pc:docMk/>
            <pc:sldMk cId="2094206029" sldId="286"/>
            <ac:spMk id="8" creationId="{3764C52A-148C-4A07-9FB5-E69589450FAC}"/>
          </ac:spMkLst>
        </pc:spChg>
        <pc:spChg chg="mod">
          <ac:chgData name="Jefferson Santos" userId="18a60685d6d1bbe8" providerId="LiveId" clId="{03B57DEA-BE75-4642-8940-AC6342FEA0F3}" dt="2018-10-26T17:41:24.385" v="3119" actId="20577"/>
          <ac:spMkLst>
            <pc:docMk/>
            <pc:sldMk cId="2094206029" sldId="286"/>
            <ac:spMk id="10" creationId="{8097E08B-2727-4E47-839D-A60446B61095}"/>
          </ac:spMkLst>
        </pc:spChg>
        <pc:spChg chg="mod">
          <ac:chgData name="Jefferson Santos" userId="18a60685d6d1bbe8" providerId="LiveId" clId="{03B57DEA-BE75-4642-8940-AC6342FEA0F3}" dt="2018-10-26T17:41:22.025" v="3115" actId="20577"/>
          <ac:spMkLst>
            <pc:docMk/>
            <pc:sldMk cId="2094206029" sldId="286"/>
            <ac:spMk id="11" creationId="{7FE3880B-39DD-4B46-877F-AEAE32056F8E}"/>
          </ac:spMkLst>
        </pc:spChg>
        <pc:spChg chg="mod">
          <ac:chgData name="Jefferson Santos" userId="18a60685d6d1bbe8" providerId="LiveId" clId="{03B57DEA-BE75-4642-8940-AC6342FEA0F3}" dt="2018-10-26T17:41:18.505" v="3110" actId="20577"/>
          <ac:spMkLst>
            <pc:docMk/>
            <pc:sldMk cId="2094206029" sldId="286"/>
            <ac:spMk id="12" creationId="{D879BBBF-3ED1-49AA-8A5F-4FE8E603F264}"/>
          </ac:spMkLst>
        </pc:spChg>
        <pc:spChg chg="mod">
          <ac:chgData name="Jefferson Santos" userId="18a60685d6d1bbe8" providerId="LiveId" clId="{03B57DEA-BE75-4642-8940-AC6342FEA0F3}" dt="2018-10-26T17:41:12.885" v="3099" actId="20577"/>
          <ac:spMkLst>
            <pc:docMk/>
            <pc:sldMk cId="2094206029" sldId="286"/>
            <ac:spMk id="13" creationId="{57DB0520-069B-40AA-972E-A5E903F5D9BD}"/>
          </ac:spMkLst>
        </pc:spChg>
        <pc:spChg chg="mod">
          <ac:chgData name="Jefferson Santos" userId="18a60685d6d1bbe8" providerId="LiveId" clId="{03B57DEA-BE75-4642-8940-AC6342FEA0F3}" dt="2018-10-26T17:40:57.655" v="3085" actId="20577"/>
          <ac:spMkLst>
            <pc:docMk/>
            <pc:sldMk cId="2094206029" sldId="286"/>
            <ac:spMk id="17" creationId="{E8D37D05-9788-4861-8681-85A8F14F2EC2}"/>
          </ac:spMkLst>
        </pc:spChg>
        <pc:spChg chg="mod">
          <ac:chgData name="Jefferson Santos" userId="18a60685d6d1bbe8" providerId="LiveId" clId="{03B57DEA-BE75-4642-8940-AC6342FEA0F3}" dt="2018-10-26T17:41:06.475" v="3095" actId="20577"/>
          <ac:spMkLst>
            <pc:docMk/>
            <pc:sldMk cId="2094206029" sldId="286"/>
            <ac:spMk id="18" creationId="{A1A72DB7-1382-461B-A0C2-3CF524DAF529}"/>
          </ac:spMkLst>
        </pc:spChg>
      </pc:sldChg>
      <pc:sldChg chg="addSp delSp modSp add ord delAnim modAnim">
        <pc:chgData name="Jefferson Santos" userId="18a60685d6d1bbe8" providerId="LiveId" clId="{03B57DEA-BE75-4642-8940-AC6342FEA0F3}" dt="2018-10-27T15:28:14.084" v="3659"/>
        <pc:sldMkLst>
          <pc:docMk/>
          <pc:sldMk cId="816413681" sldId="287"/>
        </pc:sldMkLst>
        <pc:spChg chg="mod">
          <ac:chgData name="Jefferson Santos" userId="18a60685d6d1bbe8" providerId="LiveId" clId="{03B57DEA-BE75-4642-8940-AC6342FEA0F3}" dt="2018-10-26T17:43:08.724" v="3156" actId="20577"/>
          <ac:spMkLst>
            <pc:docMk/>
            <pc:sldMk cId="816413681" sldId="287"/>
            <ac:spMk id="4" creationId="{322AF501-8161-43C2-8516-950ECBE72BAB}"/>
          </ac:spMkLst>
        </pc:spChg>
        <pc:spChg chg="del">
          <ac:chgData name="Jefferson Santos" userId="18a60685d6d1bbe8" providerId="LiveId" clId="{03B57DEA-BE75-4642-8940-AC6342FEA0F3}" dt="2018-10-26T17:42:55.009" v="3136" actId="478"/>
          <ac:spMkLst>
            <pc:docMk/>
            <pc:sldMk cId="816413681" sldId="287"/>
            <ac:spMk id="5" creationId="{3EEB97CA-6C13-4EE7-8D44-C5192374C2A1}"/>
          </ac:spMkLst>
        </pc:spChg>
        <pc:spChg chg="add mod">
          <ac:chgData name="Jefferson Santos" userId="18a60685d6d1bbe8" providerId="LiveId" clId="{03B57DEA-BE75-4642-8940-AC6342FEA0F3}" dt="2018-10-26T17:45:27.155" v="3219" actId="20577"/>
          <ac:spMkLst>
            <pc:docMk/>
            <pc:sldMk cId="816413681" sldId="287"/>
            <ac:spMk id="6" creationId="{36E14471-5E42-4721-826D-5E09FB2D7817}"/>
          </ac:spMkLst>
        </pc:spChg>
        <pc:spChg chg="add mod">
          <ac:chgData name="Jefferson Santos" userId="18a60685d6d1bbe8" providerId="LiveId" clId="{03B57DEA-BE75-4642-8940-AC6342FEA0F3}" dt="2018-10-26T17:45:39.375" v="3229" actId="20577"/>
          <ac:spMkLst>
            <pc:docMk/>
            <pc:sldMk cId="816413681" sldId="287"/>
            <ac:spMk id="7" creationId="{4A088A45-959C-4B1A-B7A1-E1ADFF446705}"/>
          </ac:spMkLst>
        </pc:spChg>
        <pc:spChg chg="del">
          <ac:chgData name="Jefferson Santos" userId="18a60685d6d1bbe8" providerId="LiveId" clId="{03B57DEA-BE75-4642-8940-AC6342FEA0F3}" dt="2018-10-26T17:42:53.825" v="3135" actId="478"/>
          <ac:spMkLst>
            <pc:docMk/>
            <pc:sldMk cId="816413681" sldId="287"/>
            <ac:spMk id="8" creationId="{EF55D410-1C62-446C-9EB5-E25D9F3DB8C3}"/>
          </ac:spMkLst>
        </pc:spChg>
        <pc:spChg chg="del">
          <ac:chgData name="Jefferson Santos" userId="18a60685d6d1bbe8" providerId="LiveId" clId="{03B57DEA-BE75-4642-8940-AC6342FEA0F3}" dt="2018-10-26T17:42:52.674" v="3134" actId="478"/>
          <ac:spMkLst>
            <pc:docMk/>
            <pc:sldMk cId="816413681" sldId="287"/>
            <ac:spMk id="9" creationId="{02D15031-F63D-427E-A7CA-2661E743FAAE}"/>
          </ac:spMkLst>
        </pc:spChg>
        <pc:spChg chg="add mod">
          <ac:chgData name="Jefferson Santos" userId="18a60685d6d1bbe8" providerId="LiveId" clId="{03B57DEA-BE75-4642-8940-AC6342FEA0F3}" dt="2018-10-26T17:46:17.735" v="3282" actId="20577"/>
          <ac:spMkLst>
            <pc:docMk/>
            <pc:sldMk cId="816413681" sldId="287"/>
            <ac:spMk id="10" creationId="{3DCB89E4-4BCC-4702-889B-F1A3CDCF0335}"/>
          </ac:spMkLst>
        </pc:spChg>
      </pc:sldChg>
      <pc:sldChg chg="addSp delSp modSp add ord delAnim modAnim">
        <pc:chgData name="Jefferson Santos" userId="18a60685d6d1bbe8" providerId="LiveId" clId="{03B57DEA-BE75-4642-8940-AC6342FEA0F3}" dt="2018-10-27T15:28:16.490" v="3660"/>
        <pc:sldMkLst>
          <pc:docMk/>
          <pc:sldMk cId="3519332462" sldId="288"/>
        </pc:sldMkLst>
        <pc:spChg chg="mod">
          <ac:chgData name="Jefferson Santos" userId="18a60685d6d1bbe8" providerId="LiveId" clId="{03B57DEA-BE75-4642-8940-AC6342FEA0F3}" dt="2018-10-26T17:48:46.191" v="3451" actId="20577"/>
          <ac:spMkLst>
            <pc:docMk/>
            <pc:sldMk cId="3519332462" sldId="288"/>
            <ac:spMk id="8" creationId="{3764C52A-148C-4A07-9FB5-E69589450FAC}"/>
          </ac:spMkLst>
        </pc:spChg>
        <pc:spChg chg="add mod">
          <ac:chgData name="Jefferson Santos" userId="18a60685d6d1bbe8" providerId="LiveId" clId="{03B57DEA-BE75-4642-8940-AC6342FEA0F3}" dt="2018-10-26T17:47:47.969" v="3389" actId="20577"/>
          <ac:spMkLst>
            <pc:docMk/>
            <pc:sldMk cId="3519332462" sldId="288"/>
            <ac:spMk id="9" creationId="{97E3FC7E-4551-49E1-B31F-2B22ABD0B094}"/>
          </ac:spMkLst>
        </pc:spChg>
        <pc:spChg chg="mod">
          <ac:chgData name="Jefferson Santos" userId="18a60685d6d1bbe8" providerId="LiveId" clId="{03B57DEA-BE75-4642-8940-AC6342FEA0F3}" dt="2018-10-26T17:48:40.511" v="3448" actId="20577"/>
          <ac:spMkLst>
            <pc:docMk/>
            <pc:sldMk cId="3519332462" sldId="288"/>
            <ac:spMk id="10" creationId="{8097E08B-2727-4E47-839D-A60446B61095}"/>
          </ac:spMkLst>
        </pc:spChg>
        <pc:spChg chg="mod">
          <ac:chgData name="Jefferson Santos" userId="18a60685d6d1bbe8" providerId="LiveId" clId="{03B57DEA-BE75-4642-8940-AC6342FEA0F3}" dt="2018-10-26T17:48:28.901" v="3436" actId="20577"/>
          <ac:spMkLst>
            <pc:docMk/>
            <pc:sldMk cId="3519332462" sldId="288"/>
            <ac:spMk id="11" creationId="{7FE3880B-39DD-4B46-877F-AEAE32056F8E}"/>
          </ac:spMkLst>
        </pc:spChg>
        <pc:spChg chg="mod">
          <ac:chgData name="Jefferson Santos" userId="18a60685d6d1bbe8" providerId="LiveId" clId="{03B57DEA-BE75-4642-8940-AC6342FEA0F3}" dt="2018-10-26T17:48:22.860" v="3430" actId="20577"/>
          <ac:spMkLst>
            <pc:docMk/>
            <pc:sldMk cId="3519332462" sldId="288"/>
            <ac:spMk id="12" creationId="{D879BBBF-3ED1-49AA-8A5F-4FE8E603F264}"/>
          </ac:spMkLst>
        </pc:spChg>
        <pc:spChg chg="mod">
          <ac:chgData name="Jefferson Santos" userId="18a60685d6d1bbe8" providerId="LiveId" clId="{03B57DEA-BE75-4642-8940-AC6342FEA0F3}" dt="2018-10-26T17:48:09.451" v="3393" actId="20577"/>
          <ac:spMkLst>
            <pc:docMk/>
            <pc:sldMk cId="3519332462" sldId="288"/>
            <ac:spMk id="13" creationId="{57DB0520-069B-40AA-972E-A5E903F5D9BD}"/>
          </ac:spMkLst>
        </pc:spChg>
        <pc:spChg chg="add mod">
          <ac:chgData name="Jefferson Santos" userId="18a60685d6d1bbe8" providerId="LiveId" clId="{03B57DEA-BE75-4642-8940-AC6342FEA0F3}" dt="2018-10-26T17:49:56.993" v="3486" actId="20577"/>
          <ac:spMkLst>
            <pc:docMk/>
            <pc:sldMk cId="3519332462" sldId="288"/>
            <ac:spMk id="14" creationId="{689CCD7A-E4BA-421F-B1E9-CA14F9EFA7FE}"/>
          </ac:spMkLst>
        </pc:spChg>
        <pc:spChg chg="del mod">
          <ac:chgData name="Jefferson Santos" userId="18a60685d6d1bbe8" providerId="LiveId" clId="{03B57DEA-BE75-4642-8940-AC6342FEA0F3}" dt="2018-10-26T17:43:16.788" v="3160"/>
          <ac:spMkLst>
            <pc:docMk/>
            <pc:sldMk cId="3519332462" sldId="288"/>
            <ac:spMk id="17" creationId="{E8D37D05-9788-4861-8681-85A8F14F2EC2}"/>
          </ac:spMkLst>
        </pc:spChg>
        <pc:spChg chg="del">
          <ac:chgData name="Jefferson Santos" userId="18a60685d6d1bbe8" providerId="LiveId" clId="{03B57DEA-BE75-4642-8940-AC6342FEA0F3}" dt="2018-10-26T17:43:12.434" v="3157" actId="478"/>
          <ac:spMkLst>
            <pc:docMk/>
            <pc:sldMk cId="3519332462" sldId="288"/>
            <ac:spMk id="18" creationId="{A1A72DB7-1382-461B-A0C2-3CF524DAF529}"/>
          </ac:spMkLst>
        </pc:spChg>
      </pc:sldChg>
      <pc:sldChg chg="addSp modSp add ord modAnim">
        <pc:chgData name="Jefferson Santos" userId="18a60685d6d1bbe8" providerId="LiveId" clId="{03B57DEA-BE75-4642-8940-AC6342FEA0F3}" dt="2018-10-27T15:27:37.615" v="3653"/>
        <pc:sldMkLst>
          <pc:docMk/>
          <pc:sldMk cId="1211522104" sldId="289"/>
        </pc:sldMkLst>
        <pc:spChg chg="add mod">
          <ac:chgData name="Jefferson Santos" userId="18a60685d6d1bbe8" providerId="LiveId" clId="{03B57DEA-BE75-4642-8940-AC6342FEA0F3}" dt="2018-10-26T17:50:53.471" v="3510" actId="20577"/>
          <ac:spMkLst>
            <pc:docMk/>
            <pc:sldMk cId="1211522104" sldId="289"/>
            <ac:spMk id="3" creationId="{94A4D7BC-1A62-4D8E-AE52-186E15E5CB56}"/>
          </ac:spMkLst>
        </pc:spChg>
        <pc:spChg chg="mod">
          <ac:chgData name="Jefferson Santos" userId="18a60685d6d1bbe8" providerId="LiveId" clId="{03B57DEA-BE75-4642-8940-AC6342FEA0F3}" dt="2018-10-26T17:50:12.715" v="3489" actId="20577"/>
          <ac:spMkLst>
            <pc:docMk/>
            <pc:sldMk cId="1211522104" sldId="289"/>
            <ac:spMk id="4" creationId="{322AF501-8161-43C2-8516-950ECBE72BAB}"/>
          </ac:spMkLst>
        </pc:spChg>
        <pc:spChg chg="add mod">
          <ac:chgData name="Jefferson Santos" userId="18a60685d6d1bbe8" providerId="LiveId" clId="{03B57DEA-BE75-4642-8940-AC6342FEA0F3}" dt="2018-10-26T17:51:07.755" v="3521" actId="20577"/>
          <ac:spMkLst>
            <pc:docMk/>
            <pc:sldMk cId="1211522104" sldId="289"/>
            <ac:spMk id="5" creationId="{90C57E40-9E93-4919-81B0-AC84905292F9}"/>
          </ac:spMkLst>
        </pc:spChg>
        <pc:spChg chg="add mod">
          <ac:chgData name="Jefferson Santos" userId="18a60685d6d1bbe8" providerId="LiveId" clId="{03B57DEA-BE75-4642-8940-AC6342FEA0F3}" dt="2018-10-26T17:51:32.681" v="3545" actId="20577"/>
          <ac:spMkLst>
            <pc:docMk/>
            <pc:sldMk cId="1211522104" sldId="289"/>
            <ac:spMk id="6" creationId="{8486127E-618E-4A2C-ACB2-32D74AB53F49}"/>
          </ac:spMkLst>
        </pc:spChg>
      </pc:sldChg>
      <pc:sldChg chg="addSp modSp add ord modAnim">
        <pc:chgData name="Jefferson Santos" userId="18a60685d6d1bbe8" providerId="LiveId" clId="{03B57DEA-BE75-4642-8940-AC6342FEA0F3}" dt="2018-10-27T15:27:39.834" v="3654"/>
        <pc:sldMkLst>
          <pc:docMk/>
          <pc:sldMk cId="3439837690" sldId="290"/>
        </pc:sldMkLst>
        <pc:spChg chg="add mod">
          <ac:chgData name="Jefferson Santos" userId="18a60685d6d1bbe8" providerId="LiveId" clId="{03B57DEA-BE75-4642-8940-AC6342FEA0F3}" dt="2018-10-26T17:52:08.861" v="3579" actId="20577"/>
          <ac:spMkLst>
            <pc:docMk/>
            <pc:sldMk cId="3439837690" sldId="290"/>
            <ac:spMk id="7" creationId="{3207F8EC-29D5-4DDA-BD89-84B3001E1A4D}"/>
          </ac:spMkLst>
        </pc:spChg>
        <pc:spChg chg="mod">
          <ac:chgData name="Jefferson Santos" userId="18a60685d6d1bbe8" providerId="LiveId" clId="{03B57DEA-BE75-4642-8940-AC6342FEA0F3}" dt="2018-10-26T17:52:54.522" v="3631" actId="20577"/>
          <ac:spMkLst>
            <pc:docMk/>
            <pc:sldMk cId="3439837690" sldId="290"/>
            <ac:spMk id="8" creationId="{3764C52A-148C-4A07-9FB5-E69589450FAC}"/>
          </ac:spMkLst>
        </pc:spChg>
        <pc:spChg chg="add mod">
          <ac:chgData name="Jefferson Santos" userId="18a60685d6d1bbe8" providerId="LiveId" clId="{03B57DEA-BE75-4642-8940-AC6342FEA0F3}" dt="2018-10-26T17:52:31.433" v="3602" actId="20577"/>
          <ac:spMkLst>
            <pc:docMk/>
            <pc:sldMk cId="3439837690" sldId="290"/>
            <ac:spMk id="9" creationId="{0D77BF96-1A66-4334-8E06-C40611997451}"/>
          </ac:spMkLst>
        </pc:spChg>
        <pc:spChg chg="mod">
          <ac:chgData name="Jefferson Santos" userId="18a60685d6d1bbe8" providerId="LiveId" clId="{03B57DEA-BE75-4642-8940-AC6342FEA0F3}" dt="2018-10-26T17:52:49.255" v="3624" actId="20577"/>
          <ac:spMkLst>
            <pc:docMk/>
            <pc:sldMk cId="3439837690" sldId="290"/>
            <ac:spMk id="10" creationId="{8097E08B-2727-4E47-839D-A60446B61095}"/>
          </ac:spMkLst>
        </pc:spChg>
        <pc:spChg chg="mod">
          <ac:chgData name="Jefferson Santos" userId="18a60685d6d1bbe8" providerId="LiveId" clId="{03B57DEA-BE75-4642-8940-AC6342FEA0F3}" dt="2018-10-26T17:52:44.481" v="3619" actId="20577"/>
          <ac:spMkLst>
            <pc:docMk/>
            <pc:sldMk cId="3439837690" sldId="290"/>
            <ac:spMk id="11" creationId="{7FE3880B-39DD-4B46-877F-AEAE32056F8E}"/>
          </ac:spMkLst>
        </pc:spChg>
        <pc:spChg chg="mod">
          <ac:chgData name="Jefferson Santos" userId="18a60685d6d1bbe8" providerId="LiveId" clId="{03B57DEA-BE75-4642-8940-AC6342FEA0F3}" dt="2018-10-26T17:52:39.255" v="3613" actId="20577"/>
          <ac:spMkLst>
            <pc:docMk/>
            <pc:sldMk cId="3439837690" sldId="290"/>
            <ac:spMk id="12" creationId="{D879BBBF-3ED1-49AA-8A5F-4FE8E603F264}"/>
          </ac:spMkLst>
        </pc:spChg>
        <pc:spChg chg="mod">
          <ac:chgData name="Jefferson Santos" userId="18a60685d6d1bbe8" providerId="LiveId" clId="{03B57DEA-BE75-4642-8940-AC6342FEA0F3}" dt="2018-10-26T17:52:36.311" v="3607" actId="20577"/>
          <ac:spMkLst>
            <pc:docMk/>
            <pc:sldMk cId="3439837690" sldId="290"/>
            <ac:spMk id="13" creationId="{57DB0520-069B-40AA-972E-A5E903F5D9BD}"/>
          </ac:spMkLst>
        </pc:spChg>
      </pc:sldChg>
      <pc:sldMasterChg chg="modTransition modSldLayout">
        <pc:chgData name="Jefferson Santos" userId="18a60685d6d1bbe8" providerId="LiveId" clId="{03B57DEA-BE75-4642-8940-AC6342FEA0F3}" dt="2018-10-25T16:25:28.652" v="546"/>
        <pc:sldMasterMkLst>
          <pc:docMk/>
          <pc:sldMasterMk cId="0" sldId="2147483648"/>
        </pc:sldMasterMkLst>
        <pc:sldLayoutChg chg="modTransition">
          <pc:chgData name="Jefferson Santos" userId="18a60685d6d1bbe8" providerId="LiveId" clId="{03B57DEA-BE75-4642-8940-AC6342FEA0F3}" dt="2018-10-25T16:25:28.652" v="546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Jefferson Santos" userId="18a60685d6d1bbe8" providerId="LiveId" clId="{03B57DEA-BE75-4642-8940-AC6342FEA0F3}" dt="2018-10-25T16:25:28.652" v="546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Jefferson Santos" userId="18a60685d6d1bbe8" providerId="LiveId" clId="{03B57DEA-BE75-4642-8940-AC6342FEA0F3}" dt="2018-10-25T16:25:28.652" v="546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Jefferson Santos" userId="18a60685d6d1bbe8" providerId="LiveId" clId="{03B57DEA-BE75-4642-8940-AC6342FEA0F3}" dt="2018-10-25T16:25:28.652" v="546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Jefferson Santos" userId="18a60685d6d1bbe8" providerId="LiveId" clId="{03B57DEA-BE75-4642-8940-AC6342FEA0F3}" dt="2018-10-25T16:25:28.652" v="546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Jefferson Santos" userId="18a60685d6d1bbe8" providerId="LiveId" clId="{03B57DEA-BE75-4642-8940-AC6342FEA0F3}" dt="2018-10-25T16:25:28.652" v="546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Jefferson Santos" userId="18a60685d6d1bbe8" providerId="LiveId" clId="{03B57DEA-BE75-4642-8940-AC6342FEA0F3}" dt="2018-10-25T16:25:28.652" v="546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Jefferson Santos" userId="18a60685d6d1bbe8" providerId="LiveId" clId="{03B57DEA-BE75-4642-8940-AC6342FEA0F3}" dt="2018-10-25T16:25:28.652" v="546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Jefferson Santos" userId="18a60685d6d1bbe8" providerId="LiveId" clId="{03B57DEA-BE75-4642-8940-AC6342FEA0F3}" dt="2018-10-25T16:25:28.652" v="546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Jefferson Santos" userId="18a60685d6d1bbe8" providerId="LiveId" clId="{03B57DEA-BE75-4642-8940-AC6342FEA0F3}" dt="2018-10-25T16:25:28.652" v="546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Jefferson Santos" userId="18a60685d6d1bbe8" providerId="LiveId" clId="{03B57DEA-BE75-4642-8940-AC6342FEA0F3}" dt="2018-10-25T16:25:28.652" v="546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Jefferson Santos" userId="18a60685d6d1bbe8" providerId="LiveId" clId="{03B57DEA-BE75-4642-8940-AC6342FEA0F3}" dt="2018-10-25T16:25:28.652" v="546"/>
          <pc:sldLayoutMkLst>
            <pc:docMk/>
            <pc:sldMasterMk cId="0" sldId="2147483648"/>
            <pc:sldLayoutMk cId="0" sldId="2147483660"/>
          </pc:sldLayoutMkLst>
        </pc:sldLayoutChg>
        <pc:sldLayoutChg chg="modTransition">
          <pc:chgData name="Jefferson Santos" userId="18a60685d6d1bbe8" providerId="LiveId" clId="{03B57DEA-BE75-4642-8940-AC6342FEA0F3}" dt="2018-10-25T16:25:28.652" v="546"/>
          <pc:sldLayoutMkLst>
            <pc:docMk/>
            <pc:sldMasterMk cId="0" sldId="2147483648"/>
            <pc:sldLayoutMk cId="0" sldId="2147483661"/>
          </pc:sldLayoutMkLst>
        </pc:sldLayoutChg>
        <pc:sldLayoutChg chg="modTransition">
          <pc:chgData name="Jefferson Santos" userId="18a60685d6d1bbe8" providerId="LiveId" clId="{03B57DEA-BE75-4642-8940-AC6342FEA0F3}" dt="2018-10-25T16:25:28.652" v="546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Jefferson Santos" userId="18a60685d6d1bbe8" providerId="LiveId" clId="{03B57DEA-BE75-4642-8940-AC6342FEA0F3}" dt="2018-10-25T16:25:28.652" v="546"/>
          <pc:sldLayoutMkLst>
            <pc:docMk/>
            <pc:sldMasterMk cId="0" sldId="2147483648"/>
            <pc:sldLayoutMk cId="0" sldId="2147483666"/>
          </pc:sldLayoutMkLst>
        </pc:sldLayoutChg>
        <pc:sldLayoutChg chg="modTransition">
          <pc:chgData name="Jefferson Santos" userId="18a60685d6d1bbe8" providerId="LiveId" clId="{03B57DEA-BE75-4642-8940-AC6342FEA0F3}" dt="2018-10-25T16:25:28.652" v="546"/>
          <pc:sldLayoutMkLst>
            <pc:docMk/>
            <pc:sldMasterMk cId="0" sldId="2147483648"/>
            <pc:sldLayoutMk cId="0" sldId="2147483667"/>
          </pc:sldLayoutMkLst>
        </pc:sldLayoutChg>
        <pc:sldLayoutChg chg="modTransition">
          <pc:chgData name="Jefferson Santos" userId="18a60685d6d1bbe8" providerId="LiveId" clId="{03B57DEA-BE75-4642-8940-AC6342FEA0F3}" dt="2018-10-25T16:25:28.652" v="546"/>
          <pc:sldLayoutMkLst>
            <pc:docMk/>
            <pc:sldMasterMk cId="0" sldId="2147483648"/>
            <pc:sldLayoutMk cId="0" sldId="214748366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3600" dirty="0"/>
              <a:t>Matemática</a:t>
            </a:r>
          </a:p>
        </c:rich>
      </c:tx>
      <c:layout>
        <c:manualLayout>
          <c:xMode val="edge"/>
          <c:yMode val="edge"/>
          <c:x val="0.77188289593820347"/>
          <c:y val="2.6781444285031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07713659246661"/>
          <c:y val="6.8464849354375912E-2"/>
          <c:w val="0.64017027258060633"/>
          <c:h val="0.7268963068358177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4FD-43A2-AE79-7C460C26E27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4FD-43A2-AE79-7C460C26E27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4FD-43A2-AE79-7C460C26E27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4FD-43A2-AE79-7C460C26E27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34FD-43A2-AE79-7C460C26E27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34FD-43A2-AE79-7C460C26E27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34FD-43A2-AE79-7C460C26E27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34FD-43A2-AE79-7C460C26E27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34FD-43A2-AE79-7C460C26E27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34FD-43A2-AE79-7C460C26E27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34FD-43A2-AE79-7C460C26E276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34FD-43A2-AE79-7C460C26E276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9-34FD-43A2-AE79-7C460C26E276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B-34FD-43A2-AE79-7C460C26E276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D-34FD-43A2-AE79-7C460C26E276}"/>
              </c:ext>
            </c:extLst>
          </c:dPt>
          <c:dLbls>
            <c:dLbl>
              <c:idx val="11"/>
              <c:layout>
                <c:manualLayout>
                  <c:x val="1.0611823426276252E-3"/>
                  <c:y val="-3.825920612147298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4FD-43A2-AE79-7C460C26E276}"/>
                </c:ext>
              </c:extLst>
            </c:dLbl>
            <c:dLbl>
              <c:idx val="12"/>
              <c:layout>
                <c:manualLayout>
                  <c:x val="-2.1223646852554061E-3"/>
                  <c:y val="-1.14777618364419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4FD-43A2-AE79-7C460C26E276}"/>
                </c:ext>
              </c:extLst>
            </c:dLbl>
            <c:dLbl>
              <c:idx val="13"/>
              <c:layout>
                <c:manualLayout>
                  <c:x val="4.2447293705108122E-3"/>
                  <c:y val="1.33907221425155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4FD-43A2-AE79-7C460C26E276}"/>
                </c:ext>
              </c:extLst>
            </c:dLbl>
            <c:dLbl>
              <c:idx val="14"/>
              <c:layout>
                <c:manualLayout>
                  <c:x val="1.2734188111532437E-2"/>
                  <c:y val="-1.33907221425155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4FD-43A2-AE79-7C460C26E27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Planilha1!$H$5:$H$19</c:f>
              <c:strCache>
                <c:ptCount val="15"/>
                <c:pt idx="0">
                  <c:v>Geometria</c:v>
                </c:pt>
                <c:pt idx="1">
                  <c:v>Aritmética</c:v>
                </c:pt>
                <c:pt idx="2">
                  <c:v>Escala, razão e proporção</c:v>
                </c:pt>
                <c:pt idx="3">
                  <c:v>Funções</c:v>
                </c:pt>
                <c:pt idx="4">
                  <c:v>Porcentagem</c:v>
                </c:pt>
                <c:pt idx="5">
                  <c:v>Gráficos e tabelas</c:v>
                </c:pt>
                <c:pt idx="6">
                  <c:v>Estatística</c:v>
                </c:pt>
                <c:pt idx="7">
                  <c:v>Probabilidade</c:v>
                </c:pt>
                <c:pt idx="8">
                  <c:v>Equações elementares</c:v>
                </c:pt>
                <c:pt idx="9">
                  <c:v>Sequências</c:v>
                </c:pt>
                <c:pt idx="10">
                  <c:v>Análise combinatória</c:v>
                </c:pt>
                <c:pt idx="11">
                  <c:v>Números inteiros e reais</c:v>
                </c:pt>
                <c:pt idx="12">
                  <c:v>Trigonometria</c:v>
                </c:pt>
                <c:pt idx="13">
                  <c:v>Notação científica</c:v>
                </c:pt>
                <c:pt idx="14">
                  <c:v>Matriz</c:v>
                </c:pt>
              </c:strCache>
            </c:strRef>
          </c:cat>
          <c:val>
            <c:numRef>
              <c:f>Planilha1!$I$5:$I$19</c:f>
              <c:numCache>
                <c:formatCode>General</c:formatCode>
                <c:ptCount val="15"/>
                <c:pt idx="0">
                  <c:v>26.3</c:v>
                </c:pt>
                <c:pt idx="1">
                  <c:v>12.8</c:v>
                </c:pt>
                <c:pt idx="2">
                  <c:v>12.1</c:v>
                </c:pt>
                <c:pt idx="3">
                  <c:v>9</c:v>
                </c:pt>
                <c:pt idx="4">
                  <c:v>8.3000000000000007</c:v>
                </c:pt>
                <c:pt idx="5">
                  <c:v>8.3000000000000007</c:v>
                </c:pt>
                <c:pt idx="6">
                  <c:v>6.8</c:v>
                </c:pt>
                <c:pt idx="7">
                  <c:v>5.9</c:v>
                </c:pt>
                <c:pt idx="8">
                  <c:v>2.6</c:v>
                </c:pt>
                <c:pt idx="9">
                  <c:v>2.5</c:v>
                </c:pt>
                <c:pt idx="10">
                  <c:v>2.2000000000000002</c:v>
                </c:pt>
                <c:pt idx="11">
                  <c:v>1.7</c:v>
                </c:pt>
                <c:pt idx="12">
                  <c:v>1.1000000000000001</c:v>
                </c:pt>
                <c:pt idx="13">
                  <c:v>0.3</c:v>
                </c:pt>
                <c:pt idx="1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34FD-43A2-AE79-7C460C26E27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3E08A-C26D-4D3F-908D-FC1C7E888F0B}" type="datetimeFigureOut">
              <a:rPr lang="pt-BR" smtClean="0"/>
              <a:t>27/10/2018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599AF-75F7-487B-9C43-B0C824AD7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75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B00FE-4C6B-426B-9463-9B07E418E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Matemática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F7AAEA-CB42-4642-86ED-8CAAA4BA4F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Jefferson César dos Santos</a:t>
            </a:r>
          </a:p>
        </p:txBody>
      </p:sp>
    </p:spTree>
    <p:extLst>
      <p:ext uri="{BB962C8B-B14F-4D97-AF65-F5344CB8AC3E}">
        <p14:creationId xmlns:p14="http://schemas.microsoft.com/office/powerpoint/2010/main" val="2722361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2690206-1AEC-435E-B8FF-6EE22EE9FB0F}"/>
                  </a:ext>
                </a:extLst>
              </p:cNvPr>
              <p:cNvSpPr/>
              <p:nvPr/>
            </p:nvSpPr>
            <p:spPr>
              <a:xfrm>
                <a:off x="7579592" y="3311109"/>
                <a:ext cx="2306592" cy="102111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2690206-1AEC-435E-B8FF-6EE22EE9F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592" y="3311109"/>
                <a:ext cx="2306592" cy="10211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C7A96D44-616D-46C5-8B18-79B728EB77CE}"/>
                  </a:ext>
                </a:extLst>
              </p:cNvPr>
              <p:cNvSpPr/>
              <p:nvPr/>
            </p:nvSpPr>
            <p:spPr>
              <a:xfrm>
                <a:off x="2534882" y="1918434"/>
                <a:ext cx="1596463" cy="1037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5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5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C7A96D44-616D-46C5-8B18-79B728EB7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882" y="1918434"/>
                <a:ext cx="1596463" cy="10379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B3B1CECF-52D1-47FA-BC41-478D0308DAEE}"/>
                  </a:ext>
                </a:extLst>
              </p:cNvPr>
              <p:cNvSpPr/>
              <p:nvPr/>
            </p:nvSpPr>
            <p:spPr>
              <a:xfrm>
                <a:off x="4131345" y="1871652"/>
                <a:ext cx="3332515" cy="1037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5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5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2∗25</m:t>
                          </m:r>
                        </m:e>
                      </m:rad>
                    </m:oMath>
                  </m:oMathPara>
                </a14:m>
                <a:endParaRPr lang="pt-BR" sz="5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B3B1CECF-52D1-47FA-BC41-478D0308D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345" y="1871652"/>
                <a:ext cx="3332515" cy="10379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2F6B78CB-FA09-4A11-8604-310847321941}"/>
                  </a:ext>
                </a:extLst>
              </p:cNvPr>
              <p:cNvSpPr/>
              <p:nvPr/>
            </p:nvSpPr>
            <p:spPr>
              <a:xfrm>
                <a:off x="7372853" y="1880083"/>
                <a:ext cx="2306593" cy="102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pt-BR" sz="5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5400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pt-BR" sz="5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2F6B78CB-FA09-4A11-8604-310847321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853" y="1880083"/>
                <a:ext cx="2306593" cy="10211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BD6A2D5-B088-4D7B-8CA3-EDFFC63F1CC6}"/>
                  </a:ext>
                </a:extLst>
              </p:cNvPr>
              <p:cNvSpPr/>
              <p:nvPr/>
            </p:nvSpPr>
            <p:spPr>
              <a:xfrm>
                <a:off x="2471472" y="3311110"/>
                <a:ext cx="1979580" cy="102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108</m:t>
                          </m:r>
                        </m:e>
                      </m:rad>
                    </m:oMath>
                  </m:oMathPara>
                </a14:m>
                <a:endParaRPr lang="pt-BR" sz="54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BD6A2D5-B088-4D7B-8CA3-EDFFC63F1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472" y="3311110"/>
                <a:ext cx="1979580" cy="10211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CC25BA4-BFA8-4B8D-AC50-D5DAD37A55BC}"/>
                  </a:ext>
                </a:extLst>
              </p:cNvPr>
              <p:cNvSpPr/>
              <p:nvPr/>
            </p:nvSpPr>
            <p:spPr>
              <a:xfrm>
                <a:off x="4247077" y="3255896"/>
                <a:ext cx="3332515" cy="102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36∗3</m:t>
                          </m:r>
                        </m:e>
                      </m:rad>
                    </m:oMath>
                  </m:oMathPara>
                </a14:m>
                <a:endParaRPr lang="pt-BR" sz="5400" dirty="0"/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CC25BA4-BFA8-4B8D-AC50-D5DAD37A5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077" y="3255896"/>
                <a:ext cx="3332515" cy="10211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68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: Cantos Arredondados 7">
                <a:extLst>
                  <a:ext uri="{FF2B5EF4-FFF2-40B4-BE49-F238E27FC236}">
                    <a16:creationId xmlns:a16="http://schemas.microsoft.com/office/drawing/2014/main" id="{3764C52A-148C-4A07-9FB5-E69589450FAC}"/>
                  </a:ext>
                </a:extLst>
              </p:cNvPr>
              <p:cNvSpPr/>
              <p:nvPr/>
            </p:nvSpPr>
            <p:spPr>
              <a:xfrm>
                <a:off x="9483905" y="5680276"/>
                <a:ext cx="2024200" cy="783778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Retângulo: Cantos Arredondados 7">
                <a:extLst>
                  <a:ext uri="{FF2B5EF4-FFF2-40B4-BE49-F238E27FC236}">
                    <a16:creationId xmlns:a16="http://schemas.microsoft.com/office/drawing/2014/main" id="{3764C52A-148C-4A07-9FB5-E69589450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905" y="5680276"/>
                <a:ext cx="2024200" cy="78377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: Cantos Arredondados 9">
                <a:extLst>
                  <a:ext uri="{FF2B5EF4-FFF2-40B4-BE49-F238E27FC236}">
                    <a16:creationId xmlns:a16="http://schemas.microsoft.com/office/drawing/2014/main" id="{8097E08B-2727-4E47-839D-A60446B61095}"/>
                  </a:ext>
                </a:extLst>
              </p:cNvPr>
              <p:cNvSpPr/>
              <p:nvPr/>
            </p:nvSpPr>
            <p:spPr>
              <a:xfrm>
                <a:off x="7316408" y="5680276"/>
                <a:ext cx="2024200" cy="783778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" name="Retângulo: Cantos Arredondados 9">
                <a:extLst>
                  <a:ext uri="{FF2B5EF4-FFF2-40B4-BE49-F238E27FC236}">
                    <a16:creationId xmlns:a16="http://schemas.microsoft.com/office/drawing/2014/main" id="{8097E08B-2727-4E47-839D-A60446B61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408" y="5680276"/>
                <a:ext cx="2024200" cy="7837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: Cantos Arredondados 10">
                <a:extLst>
                  <a:ext uri="{FF2B5EF4-FFF2-40B4-BE49-F238E27FC236}">
                    <a16:creationId xmlns:a16="http://schemas.microsoft.com/office/drawing/2014/main" id="{7FE3880B-39DD-4B46-877F-AEAE32056F8E}"/>
                  </a:ext>
                </a:extLst>
              </p:cNvPr>
              <p:cNvSpPr/>
              <p:nvPr/>
            </p:nvSpPr>
            <p:spPr>
              <a:xfrm>
                <a:off x="5148911" y="5680276"/>
                <a:ext cx="2024200" cy="783778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" name="Retângulo: Cantos Arredondados 10">
                <a:extLst>
                  <a:ext uri="{FF2B5EF4-FFF2-40B4-BE49-F238E27FC236}">
                    <a16:creationId xmlns:a16="http://schemas.microsoft.com/office/drawing/2014/main" id="{7FE3880B-39DD-4B46-877F-AEAE32056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911" y="5680276"/>
                <a:ext cx="2024200" cy="7837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: Cantos Arredondados 11">
                <a:extLst>
                  <a:ext uri="{FF2B5EF4-FFF2-40B4-BE49-F238E27FC236}">
                    <a16:creationId xmlns:a16="http://schemas.microsoft.com/office/drawing/2014/main" id="{D879BBBF-3ED1-49AA-8A5F-4FE8E603F264}"/>
                  </a:ext>
                </a:extLst>
              </p:cNvPr>
              <p:cNvSpPr/>
              <p:nvPr/>
            </p:nvSpPr>
            <p:spPr>
              <a:xfrm>
                <a:off x="2981414" y="5683073"/>
                <a:ext cx="2024200" cy="783778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Retângulo: Cantos Arredondados 11">
                <a:extLst>
                  <a:ext uri="{FF2B5EF4-FFF2-40B4-BE49-F238E27FC236}">
                    <a16:creationId xmlns:a16="http://schemas.microsoft.com/office/drawing/2014/main" id="{D879BBBF-3ED1-49AA-8A5F-4FE8E603F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414" y="5683073"/>
                <a:ext cx="2024200" cy="78377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: Cantos Arredondados 12">
                <a:extLst>
                  <a:ext uri="{FF2B5EF4-FFF2-40B4-BE49-F238E27FC236}">
                    <a16:creationId xmlns:a16="http://schemas.microsoft.com/office/drawing/2014/main" id="{57DB0520-069B-40AA-972E-A5E903F5D9BD}"/>
                  </a:ext>
                </a:extLst>
              </p:cNvPr>
              <p:cNvSpPr/>
              <p:nvPr/>
            </p:nvSpPr>
            <p:spPr>
              <a:xfrm>
                <a:off x="804814" y="5680276"/>
                <a:ext cx="2024200" cy="783778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" name="Retângulo: Cantos Arredondados 12">
                <a:extLst>
                  <a:ext uri="{FF2B5EF4-FFF2-40B4-BE49-F238E27FC236}">
                    <a16:creationId xmlns:a16="http://schemas.microsoft.com/office/drawing/2014/main" id="{57DB0520-069B-40AA-972E-A5E903F5D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14" y="5680276"/>
                <a:ext cx="2024200" cy="78377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E8B455F6-18B7-4F23-B1B3-B5A6271BE6F5}"/>
                  </a:ext>
                </a:extLst>
              </p:cNvPr>
              <p:cNvSpPr/>
              <p:nvPr/>
            </p:nvSpPr>
            <p:spPr>
              <a:xfrm>
                <a:off x="4792549" y="1015175"/>
                <a:ext cx="2068643" cy="1330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72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72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48</m:t>
                          </m:r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E8B455F6-18B7-4F23-B1B3-B5A6271BE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549" y="1015175"/>
                <a:ext cx="2068643" cy="13307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DE5573A-648A-46EE-9CBB-EDEE6DDF2F7C}"/>
                  </a:ext>
                </a:extLst>
              </p:cNvPr>
              <p:cNvSpPr/>
              <p:nvPr/>
            </p:nvSpPr>
            <p:spPr>
              <a:xfrm>
                <a:off x="2693191" y="2958301"/>
                <a:ext cx="6267357" cy="1330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720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72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3∗16</m:t>
                          </m:r>
                        </m:e>
                      </m:rad>
                      <m:r>
                        <a:rPr lang="pt-BR" sz="72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pt-BR" sz="72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7200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DE5573A-648A-46EE-9CBB-EDEE6DDF2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91" y="2958301"/>
                <a:ext cx="6267357" cy="13307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755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/>
              <p:nvPr/>
            </p:nvSpPr>
            <p:spPr>
              <a:xfrm>
                <a:off x="3630967" y="259645"/>
                <a:ext cx="474067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15∗1,2=18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259645"/>
                <a:ext cx="4740677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94A4D7BC-1A62-4D8E-AE52-186E15E5CB56}"/>
                  </a:ext>
                </a:extLst>
              </p:cNvPr>
              <p:cNvSpPr/>
              <p:nvPr/>
            </p:nvSpPr>
            <p:spPr>
              <a:xfrm>
                <a:off x="941033" y="1344200"/>
                <a:ext cx="1066208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(15∗1=15)+(15∗0,2=3)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94A4D7BC-1A62-4D8E-AE52-186E15E5C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1344200"/>
                <a:ext cx="1066208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90C57E40-9E93-4919-81B0-AC84905292F9}"/>
                  </a:ext>
                </a:extLst>
              </p:cNvPr>
              <p:cNvSpPr/>
              <p:nvPr/>
            </p:nvSpPr>
            <p:spPr>
              <a:xfrm>
                <a:off x="941033" y="2267530"/>
                <a:ext cx="1066208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15+3=18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90C57E40-9E93-4919-81B0-AC84905292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2267530"/>
                <a:ext cx="1066208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8486127E-618E-4A2C-ACB2-32D74AB53F49}"/>
                  </a:ext>
                </a:extLst>
              </p:cNvPr>
              <p:cNvSpPr/>
              <p:nvPr/>
            </p:nvSpPr>
            <p:spPr>
              <a:xfrm>
                <a:off x="941033" y="3429000"/>
                <a:ext cx="1066208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5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+3,5=75+12,5=87,5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8486127E-618E-4A2C-ACB2-32D74AB53F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3429000"/>
                <a:ext cx="10662082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522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764C52A-148C-4A07-9FB5-E69589450FAC}"/>
              </a:ext>
            </a:extLst>
          </p:cNvPr>
          <p:cNvSpPr/>
          <p:nvPr/>
        </p:nvSpPr>
        <p:spPr>
          <a:xfrm>
            <a:off x="9483905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104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097E08B-2727-4E47-839D-A60446B61095}"/>
              </a:ext>
            </a:extLst>
          </p:cNvPr>
          <p:cNvSpPr/>
          <p:nvPr/>
        </p:nvSpPr>
        <p:spPr>
          <a:xfrm>
            <a:off x="7316408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96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FE3880B-39DD-4B46-877F-AEAE32056F8E}"/>
              </a:ext>
            </a:extLst>
          </p:cNvPr>
          <p:cNvSpPr/>
          <p:nvPr/>
        </p:nvSpPr>
        <p:spPr>
          <a:xfrm>
            <a:off x="5148911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80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879BBBF-3ED1-49AA-8A5F-4FE8E603F264}"/>
              </a:ext>
            </a:extLst>
          </p:cNvPr>
          <p:cNvSpPr/>
          <p:nvPr/>
        </p:nvSpPr>
        <p:spPr>
          <a:xfrm>
            <a:off x="2981414" y="5683073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64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7DB0520-069B-40AA-972E-A5E903F5D9BD}"/>
              </a:ext>
            </a:extLst>
          </p:cNvPr>
          <p:cNvSpPr/>
          <p:nvPr/>
        </p:nvSpPr>
        <p:spPr>
          <a:xfrm>
            <a:off x="804814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3207F8EC-29D5-4DDA-BD89-84B3001E1A4D}"/>
                  </a:ext>
                </a:extLst>
              </p:cNvPr>
              <p:cNvSpPr/>
              <p:nvPr/>
            </p:nvSpPr>
            <p:spPr>
              <a:xfrm>
                <a:off x="976543" y="2052961"/>
                <a:ext cx="1066208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32∗2,5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3207F8EC-29D5-4DDA-BD89-84B3001E1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43" y="2052961"/>
                <a:ext cx="1066208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D77BF96-1A66-4334-8E06-C40611997451}"/>
                  </a:ext>
                </a:extLst>
              </p:cNvPr>
              <p:cNvSpPr/>
              <p:nvPr/>
            </p:nvSpPr>
            <p:spPr>
              <a:xfrm>
                <a:off x="940986" y="3403555"/>
                <a:ext cx="1066208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32∗2,5=64+16=80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D77BF96-1A66-4334-8E06-C40611997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86" y="3403555"/>
                <a:ext cx="1066208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837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/>
              <p:nvPr/>
            </p:nvSpPr>
            <p:spPr>
              <a:xfrm>
                <a:off x="3630967" y="259645"/>
                <a:ext cx="474067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18∗5=90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259645"/>
                <a:ext cx="4740677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EEB97CA-6C13-4EE7-8D44-C5192374C2A1}"/>
                  </a:ext>
                </a:extLst>
              </p:cNvPr>
              <p:cNvSpPr/>
              <p:nvPr/>
            </p:nvSpPr>
            <p:spPr>
              <a:xfrm>
                <a:off x="3630966" y="1308690"/>
                <a:ext cx="474067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17∗5=85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EEB97CA-6C13-4EE7-8D44-C5192374C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6" y="1308690"/>
                <a:ext cx="474067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EF55D410-1C62-446C-9EB5-E25D9F3DB8C3}"/>
                  </a:ext>
                </a:extLst>
              </p:cNvPr>
              <p:cNvSpPr/>
              <p:nvPr/>
            </p:nvSpPr>
            <p:spPr>
              <a:xfrm>
                <a:off x="3630965" y="2357735"/>
                <a:ext cx="4740677" cy="165359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=3,6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EF55D410-1C62-446C-9EB5-E25D9F3DB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5" y="2357735"/>
                <a:ext cx="4740677" cy="1653594"/>
              </a:xfrm>
              <a:prstGeom prst="rect">
                <a:avLst/>
              </a:prstGeom>
              <a:blipFill>
                <a:blip r:embed="rId4"/>
                <a:stretch>
                  <a:fillRect b="-1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2D15031-F63D-427E-A7CA-2661E743FAAE}"/>
                  </a:ext>
                </a:extLst>
              </p:cNvPr>
              <p:cNvSpPr/>
              <p:nvPr/>
            </p:nvSpPr>
            <p:spPr>
              <a:xfrm>
                <a:off x="3630964" y="4137044"/>
                <a:ext cx="4740677" cy="165359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=3,4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2D15031-F63D-427E-A7CA-2661E743F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4" y="4137044"/>
                <a:ext cx="4740677" cy="1653594"/>
              </a:xfrm>
              <a:prstGeom prst="rect">
                <a:avLst/>
              </a:prstGeom>
              <a:blipFill>
                <a:blip r:embed="rId5"/>
                <a:stretch>
                  <a:fillRect b="-7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683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764C52A-148C-4A07-9FB5-E69589450FAC}"/>
              </a:ext>
            </a:extLst>
          </p:cNvPr>
          <p:cNvSpPr/>
          <p:nvPr/>
        </p:nvSpPr>
        <p:spPr>
          <a:xfrm>
            <a:off x="9483905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1240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097E08B-2727-4E47-839D-A60446B61095}"/>
              </a:ext>
            </a:extLst>
          </p:cNvPr>
          <p:cNvSpPr/>
          <p:nvPr/>
        </p:nvSpPr>
        <p:spPr>
          <a:xfrm>
            <a:off x="7316408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124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FE3880B-39DD-4B46-877F-AEAE32056F8E}"/>
              </a:ext>
            </a:extLst>
          </p:cNvPr>
          <p:cNvSpPr/>
          <p:nvPr/>
        </p:nvSpPr>
        <p:spPr>
          <a:xfrm>
            <a:off x="5148911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2480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879BBBF-3ED1-49AA-8A5F-4FE8E603F264}"/>
              </a:ext>
            </a:extLst>
          </p:cNvPr>
          <p:cNvSpPr/>
          <p:nvPr/>
        </p:nvSpPr>
        <p:spPr>
          <a:xfrm>
            <a:off x="2981414" y="5683073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4960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7DB0520-069B-40AA-972E-A5E903F5D9BD}"/>
              </a:ext>
            </a:extLst>
          </p:cNvPr>
          <p:cNvSpPr/>
          <p:nvPr/>
        </p:nvSpPr>
        <p:spPr>
          <a:xfrm>
            <a:off x="804814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496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8D37D05-9788-4861-8681-85A8F14F2EC2}"/>
                  </a:ext>
                </a:extLst>
              </p:cNvPr>
              <p:cNvSpPr/>
              <p:nvPr/>
            </p:nvSpPr>
            <p:spPr>
              <a:xfrm>
                <a:off x="150919" y="596997"/>
                <a:ext cx="11771791" cy="17543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Calcule: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248∗5</m:t>
                    </m:r>
                  </m:oMath>
                </a14:m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8D37D05-9788-4861-8681-85A8F14F2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19" y="596997"/>
                <a:ext cx="11771791" cy="1754326"/>
              </a:xfrm>
              <a:prstGeom prst="rect">
                <a:avLst/>
              </a:prstGeom>
              <a:blipFill>
                <a:blip r:embed="rId2"/>
                <a:stretch>
                  <a:fillRect t="-107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1A72DB7-1382-461B-A0C2-3CF524DAF529}"/>
                  </a:ext>
                </a:extLst>
              </p:cNvPr>
              <p:cNvSpPr/>
              <p:nvPr/>
            </p:nvSpPr>
            <p:spPr>
              <a:xfrm>
                <a:off x="1450188" y="2879413"/>
                <a:ext cx="917946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248∗5=1240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1A72DB7-1382-461B-A0C2-3CF524DA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88" y="2879413"/>
                <a:ext cx="9179469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206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9EE68440-0C79-45BB-AB70-0ED3EB1C7D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6457577"/>
                  </p:ext>
                </p:extLst>
              </p:nvPr>
            </p:nvGraphicFramePr>
            <p:xfrm>
              <a:off x="1996983" y="400069"/>
              <a:ext cx="8464364" cy="25686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6091">
                      <a:extLst>
                        <a:ext uri="{9D8B030D-6E8A-4147-A177-3AD203B41FA5}">
                          <a16:colId xmlns:a16="http://schemas.microsoft.com/office/drawing/2014/main" val="2211901566"/>
                        </a:ext>
                      </a:extLst>
                    </a:gridCol>
                    <a:gridCol w="2116091">
                      <a:extLst>
                        <a:ext uri="{9D8B030D-6E8A-4147-A177-3AD203B41FA5}">
                          <a16:colId xmlns:a16="http://schemas.microsoft.com/office/drawing/2014/main" val="1358920547"/>
                        </a:ext>
                      </a:extLst>
                    </a:gridCol>
                    <a:gridCol w="2116091">
                      <a:extLst>
                        <a:ext uri="{9D8B030D-6E8A-4147-A177-3AD203B41FA5}">
                          <a16:colId xmlns:a16="http://schemas.microsoft.com/office/drawing/2014/main" val="3785679183"/>
                        </a:ext>
                      </a:extLst>
                    </a:gridCol>
                    <a:gridCol w="2116091">
                      <a:extLst>
                        <a:ext uri="{9D8B030D-6E8A-4147-A177-3AD203B41FA5}">
                          <a16:colId xmlns:a16="http://schemas.microsoft.com/office/drawing/2014/main" val="2556322013"/>
                        </a:ext>
                      </a:extLst>
                    </a:gridCol>
                  </a:tblGrid>
                  <a:tr h="564818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sSup>
                                  <m:sSupPr>
                                    <m:ctrlP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4228674"/>
                      </a:ext>
                    </a:extLst>
                  </a:tr>
                  <a:tr h="5631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𝑠𝑒𝑛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2655343"/>
                      </a:ext>
                    </a:extLst>
                  </a:tr>
                  <a:tr h="5631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2990338"/>
                      </a:ext>
                    </a:extLst>
                  </a:tr>
                  <a:tr h="5631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𝑡𝑔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61217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9EE68440-0C79-45BB-AB70-0ED3EB1C7D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6457577"/>
                  </p:ext>
                </p:extLst>
              </p:nvPr>
            </p:nvGraphicFramePr>
            <p:xfrm>
              <a:off x="1996983" y="400069"/>
              <a:ext cx="8464364" cy="25686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6091">
                      <a:extLst>
                        <a:ext uri="{9D8B030D-6E8A-4147-A177-3AD203B41FA5}">
                          <a16:colId xmlns:a16="http://schemas.microsoft.com/office/drawing/2014/main" val="2211901566"/>
                        </a:ext>
                      </a:extLst>
                    </a:gridCol>
                    <a:gridCol w="2116091">
                      <a:extLst>
                        <a:ext uri="{9D8B030D-6E8A-4147-A177-3AD203B41FA5}">
                          <a16:colId xmlns:a16="http://schemas.microsoft.com/office/drawing/2014/main" val="1358920547"/>
                        </a:ext>
                      </a:extLst>
                    </a:gridCol>
                    <a:gridCol w="2116091">
                      <a:extLst>
                        <a:ext uri="{9D8B030D-6E8A-4147-A177-3AD203B41FA5}">
                          <a16:colId xmlns:a16="http://schemas.microsoft.com/office/drawing/2014/main" val="3785679183"/>
                        </a:ext>
                      </a:extLst>
                    </a:gridCol>
                    <a:gridCol w="2116091">
                      <a:extLst>
                        <a:ext uri="{9D8B030D-6E8A-4147-A177-3AD203B41FA5}">
                          <a16:colId xmlns:a16="http://schemas.microsoft.com/office/drawing/2014/main" val="2556322013"/>
                        </a:ext>
                      </a:extLst>
                    </a:gridCol>
                  </a:tblGrid>
                  <a:tr h="564818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0576" t="-1075" r="-201441" b="-356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75" r="-100862" b="-356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300865" t="-1075" r="-1153" b="-3569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4228674"/>
                      </a:ext>
                    </a:extLst>
                  </a:tr>
                  <a:tr h="66763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87" t="-86239" r="-300575" b="-204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0576" t="-86239" r="-201441" b="-204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86239" r="-100862" b="-204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300865" t="-86239" r="-1153" b="-204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2655343"/>
                      </a:ext>
                    </a:extLst>
                  </a:tr>
                  <a:tr h="66763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87" t="-184545" r="-300575" b="-1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0576" t="-184545" r="-201441" b="-1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84545" r="-100862" b="-1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300865" t="-184545" r="-1153" b="-10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2990338"/>
                      </a:ext>
                    </a:extLst>
                  </a:tr>
                  <a:tr h="668528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87" t="-284545" r="-300575" b="-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100576" t="-284545" r="-201441" b="-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84545" r="-100862" b="-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2"/>
                          <a:stretch>
                            <a:fillRect l="-300865" t="-284545" r="-1153" b="-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61217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FC275A5C-022C-4F47-9C4B-A8D672DB9A66}"/>
              </a:ext>
            </a:extLst>
          </p:cNvPr>
          <p:cNvSpPr/>
          <p:nvPr/>
        </p:nvSpPr>
        <p:spPr>
          <a:xfrm>
            <a:off x="3421355" y="4038265"/>
            <a:ext cx="4429957" cy="2130641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0178BF9-0CE7-4AE6-BDC0-1280CF3FF8BB}"/>
              </a:ext>
            </a:extLst>
          </p:cNvPr>
          <p:cNvSpPr/>
          <p:nvPr/>
        </p:nvSpPr>
        <p:spPr>
          <a:xfrm>
            <a:off x="5353242" y="418025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62F5140-C8ED-420C-A7D4-EAAAFD204F86}"/>
              </a:ext>
            </a:extLst>
          </p:cNvPr>
          <p:cNvSpPr/>
          <p:nvPr/>
        </p:nvSpPr>
        <p:spPr>
          <a:xfrm>
            <a:off x="7851310" y="464192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EBEE92C-6FB9-4D6D-922E-01D4DA35B7D7}"/>
              </a:ext>
            </a:extLst>
          </p:cNvPr>
          <p:cNvSpPr/>
          <p:nvPr/>
        </p:nvSpPr>
        <p:spPr>
          <a:xfrm>
            <a:off x="5550031" y="6046071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8BD2006-28F3-40E6-AEAD-DF735A1FB804}"/>
              </a:ext>
            </a:extLst>
          </p:cNvPr>
          <p:cNvSpPr/>
          <p:nvPr/>
        </p:nvSpPr>
        <p:spPr>
          <a:xfrm>
            <a:off x="1834372" y="3114935"/>
            <a:ext cx="9020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Se=</a:t>
            </a:r>
            <a:r>
              <a:rPr lang="pt-B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/h   Co=</a:t>
            </a:r>
            <a:r>
              <a:rPr lang="pt-B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/h   </a:t>
            </a:r>
            <a:r>
              <a:rPr lang="pt-B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Tg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r>
              <a:rPr lang="pt-B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pt-B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089AD5BE-31EF-493A-904B-208FCF53CE04}"/>
                  </a:ext>
                </a:extLst>
              </p:cNvPr>
              <p:cNvSpPr/>
              <p:nvPr/>
            </p:nvSpPr>
            <p:spPr>
              <a:xfrm>
                <a:off x="4191480" y="5461960"/>
                <a:ext cx="78521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089AD5BE-31EF-493A-904B-208FCF53C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480" y="5461960"/>
                <a:ext cx="78521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857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764C52A-148C-4A07-9FB5-E69589450FAC}"/>
              </a:ext>
            </a:extLst>
          </p:cNvPr>
          <p:cNvSpPr/>
          <p:nvPr/>
        </p:nvSpPr>
        <p:spPr>
          <a:xfrm>
            <a:off x="9483905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30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097E08B-2727-4E47-839D-A60446B61095}"/>
              </a:ext>
            </a:extLst>
          </p:cNvPr>
          <p:cNvSpPr/>
          <p:nvPr/>
        </p:nvSpPr>
        <p:spPr>
          <a:xfrm>
            <a:off x="7316408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25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FE3880B-39DD-4B46-877F-AEAE32056F8E}"/>
              </a:ext>
            </a:extLst>
          </p:cNvPr>
          <p:cNvSpPr/>
          <p:nvPr/>
        </p:nvSpPr>
        <p:spPr>
          <a:xfrm>
            <a:off x="5148911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20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879BBBF-3ED1-49AA-8A5F-4FE8E603F264}"/>
              </a:ext>
            </a:extLst>
          </p:cNvPr>
          <p:cNvSpPr/>
          <p:nvPr/>
        </p:nvSpPr>
        <p:spPr>
          <a:xfrm>
            <a:off x="2981414" y="5683073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15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7DB0520-069B-40AA-972E-A5E903F5D9BD}"/>
              </a:ext>
            </a:extLst>
          </p:cNvPr>
          <p:cNvSpPr/>
          <p:nvPr/>
        </p:nvSpPr>
        <p:spPr>
          <a:xfrm>
            <a:off x="804814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10</a:t>
            </a:r>
          </a:p>
        </p:txBody>
      </p:sp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A4E98066-8D95-4A69-B428-A00330227A0D}"/>
              </a:ext>
            </a:extLst>
          </p:cNvPr>
          <p:cNvSpPr/>
          <p:nvPr/>
        </p:nvSpPr>
        <p:spPr>
          <a:xfrm rot="2344586">
            <a:off x="3591998" y="1068818"/>
            <a:ext cx="5373075" cy="2507401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502185-9AAB-49BF-B6EC-D678FB29FDDD}"/>
              </a:ext>
            </a:extLst>
          </p:cNvPr>
          <p:cNvSpPr/>
          <p:nvPr/>
        </p:nvSpPr>
        <p:spPr>
          <a:xfrm>
            <a:off x="6011683" y="1399188"/>
            <a:ext cx="947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9439C2A-0636-4DFE-B47F-2ABB54BE1A18}"/>
              </a:ext>
            </a:extLst>
          </p:cNvPr>
          <p:cNvSpPr/>
          <p:nvPr/>
        </p:nvSpPr>
        <p:spPr>
          <a:xfrm>
            <a:off x="8328508" y="3889103"/>
            <a:ext cx="947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4332FFE-3257-4E79-8006-FD278B1DC286}"/>
              </a:ext>
            </a:extLst>
          </p:cNvPr>
          <p:cNvSpPr/>
          <p:nvPr/>
        </p:nvSpPr>
        <p:spPr>
          <a:xfrm>
            <a:off x="5034147" y="3224047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9540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636BBC-8B01-457A-A039-1439CD8D3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88776"/>
            <a:ext cx="8788893" cy="4813127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616D5CD-8C19-44B5-B15D-662005863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882802"/>
              </p:ext>
            </p:extLst>
          </p:nvPr>
        </p:nvGraphicFramePr>
        <p:xfrm>
          <a:off x="2032000" y="4964071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955483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1093996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39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92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0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162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150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94303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1F368FD1-DDE7-47E7-A3C7-C128E2110B4E}"/>
                  </a:ext>
                </a:extLst>
              </p:cNvPr>
              <p:cNvSpPr/>
              <p:nvPr/>
            </p:nvSpPr>
            <p:spPr>
              <a:xfrm>
                <a:off x="8895424" y="188256"/>
                <a:ext cx="2885243" cy="12674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1,75</a:t>
                </a: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1F368FD1-DDE7-47E7-A3C7-C128E2110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424" y="188256"/>
                <a:ext cx="2885243" cy="1267463"/>
              </a:xfrm>
              <a:prstGeom prst="rect">
                <a:avLst/>
              </a:prstGeom>
              <a:blipFill>
                <a:blip r:embed="rId3"/>
                <a:stretch>
                  <a:fillRect t="-1923" r="-10549" b="-18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3810D96-3705-4786-9263-B7B90E438646}"/>
                  </a:ext>
                </a:extLst>
              </p:cNvPr>
              <p:cNvSpPr/>
              <p:nvPr/>
            </p:nvSpPr>
            <p:spPr>
              <a:xfrm>
                <a:off x="8895424" y="2567635"/>
                <a:ext cx="2885243" cy="12845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1,70</a:t>
                </a: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3810D96-3705-4786-9263-B7B90E438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424" y="2567635"/>
                <a:ext cx="2885243" cy="1284519"/>
              </a:xfrm>
              <a:prstGeom prst="rect">
                <a:avLst/>
              </a:prstGeom>
              <a:blipFill>
                <a:blip r:embed="rId4"/>
                <a:stretch>
                  <a:fillRect t="-948" r="-10549" b="-180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8D348F2-A596-4BED-ACB6-EACCCB339A6D}"/>
                  </a:ext>
                </a:extLst>
              </p:cNvPr>
              <p:cNvSpPr/>
              <p:nvPr/>
            </p:nvSpPr>
            <p:spPr>
              <a:xfrm>
                <a:off x="9109968" y="1369417"/>
                <a:ext cx="2885243" cy="11443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105</m:t>
                          </m:r>
                        </m:num>
                        <m:den>
                          <m:r>
                            <a:rPr lang="pt-B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8D348F2-A596-4BED-ACB6-EACCCB339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968" y="1369417"/>
                <a:ext cx="2885243" cy="1144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434B3AD8-EA5E-467D-938C-C7931F60A2DD}"/>
                  </a:ext>
                </a:extLst>
              </p:cNvPr>
              <p:cNvSpPr/>
              <p:nvPr/>
            </p:nvSpPr>
            <p:spPr>
              <a:xfrm>
                <a:off x="9109967" y="3625685"/>
                <a:ext cx="2885243" cy="11443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102</m:t>
                          </m:r>
                        </m:num>
                        <m:den>
                          <m:r>
                            <a:rPr lang="pt-BR" sz="36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434B3AD8-EA5E-467D-938C-C7931F60A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967" y="3625685"/>
                <a:ext cx="2885243" cy="1144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ipse 9">
            <a:extLst>
              <a:ext uri="{FF2B5EF4-FFF2-40B4-BE49-F238E27FC236}">
                <a16:creationId xmlns:a16="http://schemas.microsoft.com/office/drawing/2014/main" id="{F8128072-C4C7-4762-8846-A3A250C0DB08}"/>
              </a:ext>
            </a:extLst>
          </p:cNvPr>
          <p:cNvSpPr/>
          <p:nvPr/>
        </p:nvSpPr>
        <p:spPr>
          <a:xfrm>
            <a:off x="0" y="3755254"/>
            <a:ext cx="878889" cy="37716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043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C7C46E2-8B14-4A88-9F2F-0180E1241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7" y="84429"/>
            <a:ext cx="5615267" cy="66599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CDC8413-EB31-4776-A4A6-420D5324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34" y="84429"/>
            <a:ext cx="5173908" cy="6678321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80EF789-6105-493C-BA6C-F0F4416262F8}"/>
              </a:ext>
            </a:extLst>
          </p:cNvPr>
          <p:cNvCxnSpPr/>
          <p:nvPr/>
        </p:nvCxnSpPr>
        <p:spPr>
          <a:xfrm>
            <a:off x="10209320" y="1895475"/>
            <a:ext cx="0" cy="638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03BB2A9C-3FB6-4C4A-9310-1EB0CD70DCE1}"/>
              </a:ext>
            </a:extLst>
          </p:cNvPr>
          <p:cNvCxnSpPr>
            <a:cxnSpLocks/>
          </p:cNvCxnSpPr>
          <p:nvPr/>
        </p:nvCxnSpPr>
        <p:spPr>
          <a:xfrm flipH="1" flipV="1">
            <a:off x="9499107" y="798991"/>
            <a:ext cx="710213" cy="1096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6E36AA39-3D68-475B-90D2-2F131393CBB7}"/>
              </a:ext>
            </a:extLst>
          </p:cNvPr>
          <p:cNvCxnSpPr>
            <a:endCxn id="5" idx="0"/>
          </p:cNvCxnSpPr>
          <p:nvPr/>
        </p:nvCxnSpPr>
        <p:spPr>
          <a:xfrm flipH="1" flipV="1">
            <a:off x="9495788" y="84429"/>
            <a:ext cx="3319" cy="714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3650432-E7AA-468D-AFE4-0E30F62810F6}"/>
              </a:ext>
            </a:extLst>
          </p:cNvPr>
          <p:cNvCxnSpPr/>
          <p:nvPr/>
        </p:nvCxnSpPr>
        <p:spPr>
          <a:xfrm>
            <a:off x="10206001" y="2636668"/>
            <a:ext cx="0" cy="792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4750A19F-CF52-49AA-B156-5059BB0FC2E8}"/>
              </a:ext>
            </a:extLst>
          </p:cNvPr>
          <p:cNvCxnSpPr/>
          <p:nvPr/>
        </p:nvCxnSpPr>
        <p:spPr>
          <a:xfrm>
            <a:off x="9495788" y="798991"/>
            <a:ext cx="0" cy="109648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AE2BC23D-F6B9-4AE2-A35E-9E214AEAD2DE}"/>
              </a:ext>
            </a:extLst>
          </p:cNvPr>
          <p:cNvCxnSpPr/>
          <p:nvPr/>
        </p:nvCxnSpPr>
        <p:spPr>
          <a:xfrm>
            <a:off x="9495788" y="1895475"/>
            <a:ext cx="71021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6C95C0F9-0967-4B22-A6C2-E8F7163793A7}"/>
              </a:ext>
            </a:extLst>
          </p:cNvPr>
          <p:cNvSpPr/>
          <p:nvPr/>
        </p:nvSpPr>
        <p:spPr>
          <a:xfrm>
            <a:off x="10117715" y="1895474"/>
            <a:ext cx="11569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6dm</a:t>
            </a:r>
            <a:endParaRPr lang="pt-BR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784E8DB-EA14-43EE-9787-1128A76CFEE2}"/>
              </a:ext>
            </a:extLst>
          </p:cNvPr>
          <p:cNvSpPr/>
          <p:nvPr/>
        </p:nvSpPr>
        <p:spPr>
          <a:xfrm>
            <a:off x="8106695" y="214216"/>
            <a:ext cx="11569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6dm</a:t>
            </a:r>
            <a:endParaRPr lang="pt-BR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32AC1EC-4184-45C3-8C46-40FE9BDC1C93}"/>
              </a:ext>
            </a:extLst>
          </p:cNvPr>
          <p:cNvSpPr/>
          <p:nvPr/>
        </p:nvSpPr>
        <p:spPr>
          <a:xfrm>
            <a:off x="9843256" y="953418"/>
            <a:ext cx="13862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12d</a:t>
            </a:r>
            <a:r>
              <a:rPr lang="pt-BR" sz="3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endParaRPr lang="pt-BR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460251A-A43D-48A2-87C1-BC01DE487DB6}"/>
              </a:ext>
            </a:extLst>
          </p:cNvPr>
          <p:cNvSpPr/>
          <p:nvPr/>
        </p:nvSpPr>
        <p:spPr>
          <a:xfrm>
            <a:off x="10173631" y="2774912"/>
            <a:ext cx="14028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13d</a:t>
            </a:r>
            <a:r>
              <a:rPr lang="pt-BR" sz="3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endParaRPr lang="pt-BR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3CC5F64-9C0A-4033-ACA9-7D2CCC870CB7}"/>
              </a:ext>
            </a:extLst>
          </p:cNvPr>
          <p:cNvCxnSpPr/>
          <p:nvPr/>
        </p:nvCxnSpPr>
        <p:spPr>
          <a:xfrm>
            <a:off x="9495788" y="1895474"/>
            <a:ext cx="0" cy="153352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tângulo 24">
            <a:extLst>
              <a:ext uri="{FF2B5EF4-FFF2-40B4-BE49-F238E27FC236}">
                <a16:creationId xmlns:a16="http://schemas.microsoft.com/office/drawing/2014/main" id="{21065E86-CA3D-4301-B7F7-B328D6BD2964}"/>
              </a:ext>
            </a:extLst>
          </p:cNvPr>
          <p:cNvSpPr/>
          <p:nvPr/>
        </p:nvSpPr>
        <p:spPr>
          <a:xfrm>
            <a:off x="8106695" y="2482524"/>
            <a:ext cx="13862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19d</a:t>
            </a:r>
            <a:r>
              <a:rPr lang="pt-BR" sz="32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endParaRPr lang="pt-BR" sz="5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277C023B-2827-4A4A-B0E4-5090A040128D}"/>
              </a:ext>
            </a:extLst>
          </p:cNvPr>
          <p:cNvCxnSpPr>
            <a:cxnSpLocks/>
          </p:cNvCxnSpPr>
          <p:nvPr/>
        </p:nvCxnSpPr>
        <p:spPr>
          <a:xfrm flipH="1" flipV="1">
            <a:off x="2430168" y="633147"/>
            <a:ext cx="1290412" cy="19125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70F43BD0-C449-4F12-8B2A-6C2C5A12E4B4}"/>
              </a:ext>
            </a:extLst>
          </p:cNvPr>
          <p:cNvCxnSpPr>
            <a:cxnSpLocks/>
          </p:cNvCxnSpPr>
          <p:nvPr/>
        </p:nvCxnSpPr>
        <p:spPr>
          <a:xfrm>
            <a:off x="2426848" y="633146"/>
            <a:ext cx="0" cy="190050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F02C5BE1-2876-4772-A1D7-56C763B5F843}"/>
              </a:ext>
            </a:extLst>
          </p:cNvPr>
          <p:cNvCxnSpPr>
            <a:cxnSpLocks/>
          </p:cNvCxnSpPr>
          <p:nvPr/>
        </p:nvCxnSpPr>
        <p:spPr>
          <a:xfrm>
            <a:off x="2430167" y="2545671"/>
            <a:ext cx="129041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tângulo 28">
            <a:extLst>
              <a:ext uri="{FF2B5EF4-FFF2-40B4-BE49-F238E27FC236}">
                <a16:creationId xmlns:a16="http://schemas.microsoft.com/office/drawing/2014/main" id="{F730A7E3-003A-4415-AD28-B1CDD1A31285}"/>
              </a:ext>
            </a:extLst>
          </p:cNvPr>
          <p:cNvSpPr/>
          <p:nvPr/>
        </p:nvSpPr>
        <p:spPr>
          <a:xfrm>
            <a:off x="2761933" y="2596934"/>
            <a:ext cx="8627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 dm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14920A4-D4DD-43ED-8277-B951F7B12E1C}"/>
              </a:ext>
            </a:extLst>
          </p:cNvPr>
          <p:cNvSpPr/>
          <p:nvPr/>
        </p:nvSpPr>
        <p:spPr>
          <a:xfrm>
            <a:off x="3280341" y="1245805"/>
            <a:ext cx="10326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12</a:t>
            </a:r>
            <a:r>
              <a:rPr lang="pt-BR" sz="2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4284B8F3-26FB-42A6-A453-A14A25EF3707}"/>
                  </a:ext>
                </a:extLst>
              </p:cNvPr>
              <p:cNvSpPr/>
              <p:nvPr/>
            </p:nvSpPr>
            <p:spPr>
              <a:xfrm>
                <a:off x="1952002" y="3079343"/>
                <a:ext cx="3038909" cy="16031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sz="3200" b="1" cap="none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𝟏𝟒𝟒</m:t>
                      </m:r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sz="3200" b="1" cap="none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𝟏𝟎𝟖</m:t>
                      </m:r>
                      <m:r>
                        <a:rPr lang="pt-BR" sz="3200" b="1" i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sz="3200" b="1" i="1" cap="none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sz="3200" b="1" cap="none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4284B8F3-26FB-42A6-A453-A14A25EF3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002" y="3079343"/>
                <a:ext cx="3038909" cy="16031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 39">
            <a:extLst>
              <a:ext uri="{FF2B5EF4-FFF2-40B4-BE49-F238E27FC236}">
                <a16:creationId xmlns:a16="http://schemas.microsoft.com/office/drawing/2014/main" id="{C7D90072-F5E6-4FAF-B17E-9BF4011F1793}"/>
              </a:ext>
            </a:extLst>
          </p:cNvPr>
          <p:cNvSpPr/>
          <p:nvPr/>
        </p:nvSpPr>
        <p:spPr>
          <a:xfrm>
            <a:off x="1393220" y="1476637"/>
            <a:ext cx="8627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x</a:t>
            </a:r>
            <a:r>
              <a:rPr lang="pt-BR" sz="2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2E73AF2-6655-4213-99BD-F081F25517D1}"/>
                  </a:ext>
                </a:extLst>
              </p:cNvPr>
              <p:cNvSpPr/>
              <p:nvPr/>
            </p:nvSpPr>
            <p:spPr>
              <a:xfrm>
                <a:off x="8060182" y="5557727"/>
                <a:ext cx="3789178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𝒅𝒎</m:t>
                      </m:r>
                    </m:oMath>
                  </m:oMathPara>
                </a14:m>
                <a:endParaRPr lang="pt-BR" sz="2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2E73AF2-6655-4213-99BD-F081F2551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182" y="5557727"/>
                <a:ext cx="37891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Elipse 30">
            <a:extLst>
              <a:ext uri="{FF2B5EF4-FFF2-40B4-BE49-F238E27FC236}">
                <a16:creationId xmlns:a16="http://schemas.microsoft.com/office/drawing/2014/main" id="{76843350-9217-448B-9CB8-2830A85637D0}"/>
              </a:ext>
            </a:extLst>
          </p:cNvPr>
          <p:cNvSpPr/>
          <p:nvPr/>
        </p:nvSpPr>
        <p:spPr>
          <a:xfrm>
            <a:off x="6994862" y="6134470"/>
            <a:ext cx="1065320" cy="40837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0D021E19-A06D-466D-B6DF-08E76811793C}"/>
                  </a:ext>
                </a:extLst>
              </p:cNvPr>
              <p:cNvSpPr/>
              <p:nvPr/>
            </p:nvSpPr>
            <p:spPr>
              <a:xfrm>
                <a:off x="1674243" y="4567772"/>
                <a:ext cx="3212195" cy="2189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sz="32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</m:rad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pt-BR" sz="32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3200" b="1" i="1" spc="50">
                              <a:ln w="0"/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pt-BR" sz="32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1" i="1" spc="5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𝒅𝒎</m:t>
                      </m:r>
                    </m:oMath>
                  </m:oMathPara>
                </a14:m>
                <a:endParaRPr lang="pt-BR" sz="32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0D021E19-A06D-466D-B6DF-08E768117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43" y="4567772"/>
                <a:ext cx="3212195" cy="2189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74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9" grpId="0"/>
      <p:bldP spid="30" grpId="0"/>
      <p:bldP spid="39" grpId="0"/>
      <p:bldP spid="40" grpId="0"/>
      <p:bldP spid="41" grpId="0"/>
      <p:bldP spid="31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F84F9DE-D01D-4F04-BF36-511C894276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782654"/>
              </p:ext>
            </p:extLst>
          </p:nvPr>
        </p:nvGraphicFramePr>
        <p:xfrm>
          <a:off x="100391" y="104774"/>
          <a:ext cx="11967783" cy="663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0457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B6550C4-1CEF-4E71-BDF8-10F451B0A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819" y="106532"/>
            <a:ext cx="5558473" cy="666713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E778C36-A037-40AF-BD07-42B8EEAA70B6}"/>
              </a:ext>
            </a:extLst>
          </p:cNvPr>
          <p:cNvSpPr/>
          <p:nvPr/>
        </p:nvSpPr>
        <p:spPr>
          <a:xfrm>
            <a:off x="2830367" y="303065"/>
            <a:ext cx="1332000" cy="619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190F7C6-60FC-43D2-88F2-0A3C5D6B1849}"/>
              </a:ext>
            </a:extLst>
          </p:cNvPr>
          <p:cNvSpPr/>
          <p:nvPr/>
        </p:nvSpPr>
        <p:spPr>
          <a:xfrm>
            <a:off x="2830367" y="303065"/>
            <a:ext cx="1332000" cy="13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8B90B7F-BD86-4E86-B0F1-F14432B89B67}"/>
              </a:ext>
            </a:extLst>
          </p:cNvPr>
          <p:cNvSpPr/>
          <p:nvPr/>
        </p:nvSpPr>
        <p:spPr>
          <a:xfrm>
            <a:off x="2686367" y="159800"/>
            <a:ext cx="1620000" cy="1620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A1A36E5-8DB4-4BA0-A792-0D3D859FEB3E}"/>
              </a:ext>
            </a:extLst>
          </p:cNvPr>
          <p:cNvSpPr/>
          <p:nvPr/>
        </p:nvSpPr>
        <p:spPr>
          <a:xfrm>
            <a:off x="2830367" y="1923065"/>
            <a:ext cx="1332000" cy="13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90BFB15-58E0-49D7-87C1-8BA937C63DA6}"/>
              </a:ext>
            </a:extLst>
          </p:cNvPr>
          <p:cNvSpPr/>
          <p:nvPr/>
        </p:nvSpPr>
        <p:spPr>
          <a:xfrm>
            <a:off x="2686367" y="1779800"/>
            <a:ext cx="1620000" cy="1620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22A7424-C3B2-4F49-AC51-194C636E54A7}"/>
              </a:ext>
            </a:extLst>
          </p:cNvPr>
          <p:cNvSpPr/>
          <p:nvPr/>
        </p:nvSpPr>
        <p:spPr>
          <a:xfrm>
            <a:off x="2830367" y="3549338"/>
            <a:ext cx="1332000" cy="13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BA34868-50C3-41DD-8D93-F6D8E131D66C}"/>
              </a:ext>
            </a:extLst>
          </p:cNvPr>
          <p:cNvSpPr/>
          <p:nvPr/>
        </p:nvSpPr>
        <p:spPr>
          <a:xfrm>
            <a:off x="2686367" y="3406073"/>
            <a:ext cx="1620000" cy="1620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3942652-5FB4-4A25-B0D8-A86B0FB606AA}"/>
              </a:ext>
            </a:extLst>
          </p:cNvPr>
          <p:cNvSpPr/>
          <p:nvPr/>
        </p:nvSpPr>
        <p:spPr>
          <a:xfrm>
            <a:off x="2830367" y="5184737"/>
            <a:ext cx="1332000" cy="13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E622C84D-4E0A-46D6-AB9C-36B84D63EF9A}"/>
              </a:ext>
            </a:extLst>
          </p:cNvPr>
          <p:cNvSpPr/>
          <p:nvPr/>
        </p:nvSpPr>
        <p:spPr>
          <a:xfrm>
            <a:off x="2686367" y="5041472"/>
            <a:ext cx="1620000" cy="1620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38625D4B-9C20-42B7-8769-A5C983556D44}"/>
              </a:ext>
            </a:extLst>
          </p:cNvPr>
          <p:cNvCxnSpPr/>
          <p:nvPr/>
        </p:nvCxnSpPr>
        <p:spPr>
          <a:xfrm>
            <a:off x="4767309" y="303065"/>
            <a:ext cx="0" cy="61920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EE26E543-62E2-4B8F-A25D-4E27DB85765A}"/>
              </a:ext>
            </a:extLst>
          </p:cNvPr>
          <p:cNvCxnSpPr>
            <a:cxnSpLocks/>
          </p:cNvCxnSpPr>
          <p:nvPr/>
        </p:nvCxnSpPr>
        <p:spPr>
          <a:xfrm>
            <a:off x="2830367" y="106532"/>
            <a:ext cx="13320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DDD6C31C-E0CE-4E05-94D9-B7E1B4549AA3}"/>
              </a:ext>
            </a:extLst>
          </p:cNvPr>
          <p:cNvSpPr/>
          <p:nvPr/>
        </p:nvSpPr>
        <p:spPr>
          <a:xfrm>
            <a:off x="3004639" y="-194878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8cm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F1BD608-68C7-4F06-8BDA-82941AB838BE}"/>
              </a:ext>
            </a:extLst>
          </p:cNvPr>
          <p:cNvSpPr/>
          <p:nvPr/>
        </p:nvSpPr>
        <p:spPr>
          <a:xfrm>
            <a:off x="4829437" y="2937400"/>
            <a:ext cx="1675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EF0A872A-7A96-40D7-88B4-619E3D86F4C3}"/>
              </a:ext>
            </a:extLst>
          </p:cNvPr>
          <p:cNvCxnSpPr>
            <a:cxnSpLocks/>
            <a:endCxn id="3" idx="6"/>
          </p:cNvCxnSpPr>
          <p:nvPr/>
        </p:nvCxnSpPr>
        <p:spPr>
          <a:xfrm>
            <a:off x="3496367" y="969065"/>
            <a:ext cx="666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3BBACAC1-E12E-4789-8ACA-8282D90C326F}"/>
              </a:ext>
            </a:extLst>
          </p:cNvPr>
          <p:cNvCxnSpPr/>
          <p:nvPr/>
        </p:nvCxnSpPr>
        <p:spPr>
          <a:xfrm>
            <a:off x="3496367" y="969065"/>
            <a:ext cx="666000" cy="3980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A78B18B1-269E-4063-87C3-BF046FCFDD66}"/>
              </a:ext>
            </a:extLst>
          </p:cNvPr>
          <p:cNvSpPr/>
          <p:nvPr/>
        </p:nvSpPr>
        <p:spPr>
          <a:xfrm>
            <a:off x="3359788" y="470358"/>
            <a:ext cx="8435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pt-BR" sz="32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862AE67-96E3-46D6-8E4C-639F3DF283A0}"/>
              </a:ext>
            </a:extLst>
          </p:cNvPr>
          <p:cNvCxnSpPr/>
          <p:nvPr/>
        </p:nvCxnSpPr>
        <p:spPr>
          <a:xfrm>
            <a:off x="2210027" y="3218767"/>
            <a:ext cx="0" cy="36059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5AC049B1-FA91-4425-B3D8-142FB17215E3}"/>
              </a:ext>
            </a:extLst>
          </p:cNvPr>
          <p:cNvCxnSpPr/>
          <p:nvPr/>
        </p:nvCxnSpPr>
        <p:spPr>
          <a:xfrm>
            <a:off x="2210027" y="1954749"/>
            <a:ext cx="0" cy="12640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55E2458E-E07E-431F-B0E8-6DCA1FAAD995}"/>
              </a:ext>
            </a:extLst>
          </p:cNvPr>
          <p:cNvCxnSpPr/>
          <p:nvPr/>
        </p:nvCxnSpPr>
        <p:spPr>
          <a:xfrm>
            <a:off x="2211507" y="1592156"/>
            <a:ext cx="0" cy="36059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CFC1B1F3-A290-41F4-BF1B-B5340F2F9026}"/>
              </a:ext>
            </a:extLst>
          </p:cNvPr>
          <p:cNvCxnSpPr/>
          <p:nvPr/>
        </p:nvCxnSpPr>
        <p:spPr>
          <a:xfrm>
            <a:off x="2210994" y="4863582"/>
            <a:ext cx="0" cy="36059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548B51DC-76E7-41FE-B496-D9C9DD8E801B}"/>
              </a:ext>
            </a:extLst>
          </p:cNvPr>
          <p:cNvCxnSpPr/>
          <p:nvPr/>
        </p:nvCxnSpPr>
        <p:spPr>
          <a:xfrm>
            <a:off x="2210994" y="3599564"/>
            <a:ext cx="0" cy="12640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A8B7F96B-2D0D-4B54-AD35-772A812D998F}"/>
              </a:ext>
            </a:extLst>
          </p:cNvPr>
          <p:cNvCxnSpPr/>
          <p:nvPr/>
        </p:nvCxnSpPr>
        <p:spPr>
          <a:xfrm>
            <a:off x="2210027" y="5243841"/>
            <a:ext cx="0" cy="12640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183F5B24-68AE-4154-92A6-A33250F3EF59}"/>
              </a:ext>
            </a:extLst>
          </p:cNvPr>
          <p:cNvCxnSpPr/>
          <p:nvPr/>
        </p:nvCxnSpPr>
        <p:spPr>
          <a:xfrm>
            <a:off x="2210027" y="341263"/>
            <a:ext cx="0" cy="12640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extLst>
              <a:ext uri="{FF2B5EF4-FFF2-40B4-BE49-F238E27FC236}">
                <a16:creationId xmlns:a16="http://schemas.microsoft.com/office/drawing/2014/main" id="{35DA71FB-CAE8-40F3-B51D-A94278FD07BA}"/>
              </a:ext>
            </a:extLst>
          </p:cNvPr>
          <p:cNvSpPr/>
          <p:nvPr/>
        </p:nvSpPr>
        <p:spPr>
          <a:xfrm>
            <a:off x="1203760" y="518532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8cm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CAF506D0-1050-45E2-8F20-0C488A1D7D00}"/>
              </a:ext>
            </a:extLst>
          </p:cNvPr>
          <p:cNvSpPr/>
          <p:nvPr/>
        </p:nvSpPr>
        <p:spPr>
          <a:xfrm>
            <a:off x="1194126" y="2163748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8cm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59DEBB35-7A42-4CEB-A733-1D9381C2601A}"/>
              </a:ext>
            </a:extLst>
          </p:cNvPr>
          <p:cNvSpPr/>
          <p:nvPr/>
        </p:nvSpPr>
        <p:spPr>
          <a:xfrm>
            <a:off x="1218531" y="3781709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8cm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81B0B364-D7DC-4358-82EE-756BDEC4DA13}"/>
              </a:ext>
            </a:extLst>
          </p:cNvPr>
          <p:cNvSpPr/>
          <p:nvPr/>
        </p:nvSpPr>
        <p:spPr>
          <a:xfrm>
            <a:off x="1203936" y="5496794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8cm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2B545B56-2789-47DF-AFDA-67441662EC48}"/>
              </a:ext>
            </a:extLst>
          </p:cNvPr>
          <p:cNvSpPr/>
          <p:nvPr/>
        </p:nvSpPr>
        <p:spPr>
          <a:xfrm>
            <a:off x="1194126" y="1341140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B894F800-7B72-4082-80EE-9E7B5E1F2E05}"/>
              </a:ext>
            </a:extLst>
          </p:cNvPr>
          <p:cNvSpPr/>
          <p:nvPr/>
        </p:nvSpPr>
        <p:spPr>
          <a:xfrm>
            <a:off x="1195289" y="2988106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FBF76793-B958-4E33-BE2A-B12BF34BB764}"/>
              </a:ext>
            </a:extLst>
          </p:cNvPr>
          <p:cNvSpPr/>
          <p:nvPr/>
        </p:nvSpPr>
        <p:spPr>
          <a:xfrm>
            <a:off x="1182559" y="4631902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714B002C-D045-4952-BF58-2284984A75CD}"/>
              </a:ext>
            </a:extLst>
          </p:cNvPr>
          <p:cNvSpPr/>
          <p:nvPr/>
        </p:nvSpPr>
        <p:spPr>
          <a:xfrm>
            <a:off x="7684221" y="2757102"/>
            <a:ext cx="328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38x8=304</a:t>
            </a:r>
            <a:endParaRPr lang="pt-BR" sz="54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452F384B-29F0-44B9-9E05-B4457DEDC24E}"/>
              </a:ext>
            </a:extLst>
          </p:cNvPr>
          <p:cNvSpPr/>
          <p:nvPr/>
        </p:nvSpPr>
        <p:spPr>
          <a:xfrm>
            <a:off x="6504897" y="5831601"/>
            <a:ext cx="1065320" cy="30322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900B1658-712A-43C7-B05B-1A47C136ABA2}"/>
              </a:ext>
            </a:extLst>
          </p:cNvPr>
          <p:cNvSpPr/>
          <p:nvPr/>
        </p:nvSpPr>
        <p:spPr>
          <a:xfrm>
            <a:off x="3315694" y="1103557"/>
            <a:ext cx="8435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pt-BR" sz="32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525292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/>
      <p:bldP spid="23" grpId="0"/>
      <p:bldP spid="30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5" grpId="0" animBg="1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C7C02CF-DCFF-4D90-B6B5-81C7BCB63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88" t="33194" r="28593" b="34583"/>
          <a:stretch/>
        </p:blipFill>
        <p:spPr>
          <a:xfrm>
            <a:off x="95250" y="95249"/>
            <a:ext cx="12013896" cy="4924426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2C81906-5C81-4C23-AE46-2C3B299EBB06}"/>
              </a:ext>
            </a:extLst>
          </p:cNvPr>
          <p:cNvCxnSpPr/>
          <p:nvPr/>
        </p:nvCxnSpPr>
        <p:spPr>
          <a:xfrm>
            <a:off x="8167456" y="1367161"/>
            <a:ext cx="0" cy="19175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CB38339D-9A9B-41E0-98C8-3CFC2B2A44EB}"/>
              </a:ext>
            </a:extLst>
          </p:cNvPr>
          <p:cNvSpPr/>
          <p:nvPr/>
        </p:nvSpPr>
        <p:spPr>
          <a:xfrm>
            <a:off x="8272084" y="1864284"/>
            <a:ext cx="1866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 cm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40081A9-1568-4FEF-84FE-6BEE8C5479E7}"/>
              </a:ext>
            </a:extLst>
          </p:cNvPr>
          <p:cNvSpPr/>
          <p:nvPr/>
        </p:nvSpPr>
        <p:spPr>
          <a:xfrm>
            <a:off x="4367814" y="4438835"/>
            <a:ext cx="1065320" cy="72796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91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0F3C841-C22C-4D34-ABB3-33A47D754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8241" y="107751"/>
            <a:ext cx="6303145" cy="66304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D9B783A0-976E-463F-8023-CF3D854B19FB}"/>
              </a:ext>
            </a:extLst>
          </p:cNvPr>
          <p:cNvSpPr/>
          <p:nvPr/>
        </p:nvSpPr>
        <p:spPr>
          <a:xfrm>
            <a:off x="5655076" y="5619565"/>
            <a:ext cx="1065320" cy="4261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529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EC8F3CC-DA89-47EE-8397-C29656EC5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697" y="128726"/>
            <a:ext cx="5385102" cy="6600548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C53B0CC-CB83-46E8-84D0-C887F14C2ED0}"/>
              </a:ext>
            </a:extLst>
          </p:cNvPr>
          <p:cNvSpPr/>
          <p:nvPr/>
        </p:nvSpPr>
        <p:spPr>
          <a:xfrm>
            <a:off x="6613865" y="6405237"/>
            <a:ext cx="1065320" cy="4261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757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FB5793E-07BC-4B9C-B86C-B12AFC3CA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7" y="104774"/>
            <a:ext cx="4635137" cy="661124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DE4910A-0E9F-4CEB-8C66-E4B2E377E2F1}"/>
              </a:ext>
            </a:extLst>
          </p:cNvPr>
          <p:cNvSpPr/>
          <p:nvPr/>
        </p:nvSpPr>
        <p:spPr>
          <a:xfrm>
            <a:off x="4858017" y="1404865"/>
            <a:ext cx="703910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26*10*10*10*10*10=2600000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10*10*10*10*10*10=1000000</a:t>
            </a:r>
          </a:p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26*26*10*10*10*10=676000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10*10*10*10*10=100000</a:t>
            </a:r>
          </a:p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26*26*26*10*10=1757600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0E004BD-8B4E-4DC2-8ABD-CE4F3ED40426}"/>
              </a:ext>
            </a:extLst>
          </p:cNvPr>
          <p:cNvSpPr/>
          <p:nvPr/>
        </p:nvSpPr>
        <p:spPr>
          <a:xfrm>
            <a:off x="117837" y="6289891"/>
            <a:ext cx="1065320" cy="4261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432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9C17F51-C1EC-497F-B661-D9E05679B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00012"/>
            <a:ext cx="6624499" cy="664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1FA60CCE-434C-4648-AAAD-A6066EE95AFB}"/>
                  </a:ext>
                </a:extLst>
              </p:cNvPr>
              <p:cNvSpPr/>
              <p:nvPr/>
            </p:nvSpPr>
            <p:spPr>
              <a:xfrm>
                <a:off x="6890805" y="2745393"/>
                <a:ext cx="5121915" cy="249600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8∗7</m:t>
                          </m:r>
                        </m:num>
                        <m:den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=28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1FA60CCE-434C-4648-AAAD-A6066EE9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805" y="2745393"/>
                <a:ext cx="5121915" cy="249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>
            <a:extLst>
              <a:ext uri="{FF2B5EF4-FFF2-40B4-BE49-F238E27FC236}">
                <a16:creationId xmlns:a16="http://schemas.microsoft.com/office/drawing/2014/main" id="{BEDE6266-77D5-4F4D-B0C2-44F9A1A286D7}"/>
              </a:ext>
            </a:extLst>
          </p:cNvPr>
          <p:cNvSpPr/>
          <p:nvPr/>
        </p:nvSpPr>
        <p:spPr>
          <a:xfrm>
            <a:off x="104775" y="6331859"/>
            <a:ext cx="1065320" cy="4261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36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235161C-A824-472F-8BB8-CAD6AC72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375" y="104979"/>
            <a:ext cx="5424255" cy="6608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FB7984C-5144-4589-9EBB-8F4A91F44A86}"/>
                  </a:ext>
                </a:extLst>
              </p:cNvPr>
              <p:cNvSpPr/>
              <p:nvPr/>
            </p:nvSpPr>
            <p:spPr>
              <a:xfrm>
                <a:off x="-124287" y="739038"/>
                <a:ext cx="5823751" cy="17543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2→10%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→100%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FB7984C-5144-4589-9EBB-8F4A91F44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287" y="739038"/>
                <a:ext cx="5823751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D4DBABB-5B0E-43FE-9705-0F4D30C15B52}"/>
                  </a:ext>
                </a:extLst>
              </p:cNvPr>
              <p:cNvSpPr/>
              <p:nvPr/>
            </p:nvSpPr>
            <p:spPr>
              <a:xfrm>
                <a:off x="-124288" y="2826770"/>
                <a:ext cx="5823751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D4DBABB-5B0E-43FE-9705-0F4D30C15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288" y="2826770"/>
                <a:ext cx="5823751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7BB22A38-B867-4F9C-AE02-003BF95BAB21}"/>
              </a:ext>
            </a:extLst>
          </p:cNvPr>
          <p:cNvCxnSpPr/>
          <p:nvPr/>
        </p:nvCxnSpPr>
        <p:spPr>
          <a:xfrm flipV="1">
            <a:off x="3932808" y="2183907"/>
            <a:ext cx="5428694" cy="11045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51098CB2-5DC7-4364-84A9-CC44FE5349B7}"/>
              </a:ext>
            </a:extLst>
          </p:cNvPr>
          <p:cNvSpPr/>
          <p:nvPr/>
        </p:nvSpPr>
        <p:spPr>
          <a:xfrm>
            <a:off x="6542842" y="5268763"/>
            <a:ext cx="1065320" cy="4261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004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4E6BBE2-968F-40E7-A13C-F36E135C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708" y="129050"/>
            <a:ext cx="5790999" cy="659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4B6F9912-82A0-49E3-AF69-C871A5E23A2E}"/>
                  </a:ext>
                </a:extLst>
              </p:cNvPr>
              <p:cNvSpPr/>
              <p:nvPr/>
            </p:nvSpPr>
            <p:spPr>
              <a:xfrm>
                <a:off x="272249" y="2292630"/>
                <a:ext cx="5823751" cy="90178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4B6F9912-82A0-49E3-AF69-C871A5E23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49" y="2292630"/>
                <a:ext cx="5823751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BF9DF0EB-6391-4BDA-9D43-C68DEC3695AA}"/>
                  </a:ext>
                </a:extLst>
              </p:cNvPr>
              <p:cNvSpPr/>
              <p:nvPr/>
            </p:nvSpPr>
            <p:spPr>
              <a:xfrm>
                <a:off x="272249" y="3429000"/>
                <a:ext cx="5823751" cy="90178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BF9DF0EB-6391-4BDA-9D43-C68DEC369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49" y="3429000"/>
                <a:ext cx="5823751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86A4261-1724-4A9B-A163-838D38828CE6}"/>
                  </a:ext>
                </a:extLst>
              </p:cNvPr>
              <p:cNvSpPr/>
              <p:nvPr/>
            </p:nvSpPr>
            <p:spPr>
              <a:xfrm>
                <a:off x="272249" y="4565370"/>
                <a:ext cx="5823751" cy="16535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10∗2</m:t>
                          </m:r>
                        </m:num>
                        <m:den>
                          <m:sSup>
                            <m:sSupPr>
                              <m:ctrlPr>
                                <a:rPr lang="pt-BR" sz="54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54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pt-BR" sz="54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86A4261-1724-4A9B-A163-838D38828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49" y="4565370"/>
                <a:ext cx="5823751" cy="1653530"/>
              </a:xfrm>
              <a:prstGeom prst="rect">
                <a:avLst/>
              </a:prstGeom>
              <a:blipFill>
                <a:blip r:embed="rId5"/>
                <a:stretch>
                  <a:fillRect b="-1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e 7">
            <a:extLst>
              <a:ext uri="{FF2B5EF4-FFF2-40B4-BE49-F238E27FC236}">
                <a16:creationId xmlns:a16="http://schemas.microsoft.com/office/drawing/2014/main" id="{C640AA5A-60D1-49CF-AC9B-B1CDC0420C6C}"/>
              </a:ext>
            </a:extLst>
          </p:cNvPr>
          <p:cNvSpPr/>
          <p:nvPr/>
        </p:nvSpPr>
        <p:spPr>
          <a:xfrm>
            <a:off x="6516209" y="3262410"/>
            <a:ext cx="1065320" cy="7236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908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/>
              <p:nvPr/>
            </p:nvSpPr>
            <p:spPr>
              <a:xfrm>
                <a:off x="3630967" y="259645"/>
                <a:ext cx="474067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15→20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259645"/>
                <a:ext cx="4740677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6E14471-5E42-4721-826D-5E09FB2D7817}"/>
                  </a:ext>
                </a:extLst>
              </p:cNvPr>
              <p:cNvSpPr/>
              <p:nvPr/>
            </p:nvSpPr>
            <p:spPr>
              <a:xfrm>
                <a:off x="426128" y="1182975"/>
                <a:ext cx="11469950" cy="127265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=1,333→</m:t>
                    </m:r>
                  </m:oMath>
                </a14:m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aumentou </a:t>
                </a:r>
                <a14:m>
                  <m:oMath xmlns:m="http://schemas.openxmlformats.org/officeDocument/2006/math"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33,3%</m:t>
                    </m:r>
                  </m:oMath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6E14471-5E42-4721-826D-5E09FB2D7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28" y="1182975"/>
                <a:ext cx="11469950" cy="1272656"/>
              </a:xfrm>
              <a:prstGeom prst="rect">
                <a:avLst/>
              </a:prstGeom>
              <a:blipFill>
                <a:blip r:embed="rId3"/>
                <a:stretch>
                  <a:fillRect t="-1914" b="-18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4A088A45-959C-4B1A-B7A1-E1ADFF446705}"/>
                  </a:ext>
                </a:extLst>
              </p:cNvPr>
              <p:cNvSpPr/>
              <p:nvPr/>
            </p:nvSpPr>
            <p:spPr>
              <a:xfrm>
                <a:off x="3552547" y="2536028"/>
                <a:ext cx="474067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5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→15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4A088A45-959C-4B1A-B7A1-E1ADFF446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547" y="2536028"/>
                <a:ext cx="4740677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3DCB89E4-4BCC-4702-889B-F1A3CDCF0335}"/>
                  </a:ext>
                </a:extLst>
              </p:cNvPr>
              <p:cNvSpPr/>
              <p:nvPr/>
            </p:nvSpPr>
            <p:spPr>
              <a:xfrm>
                <a:off x="361025" y="3539755"/>
                <a:ext cx="11469950" cy="12845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BR" sz="5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=0,75→</m:t>
                    </m:r>
                  </m:oMath>
                </a14:m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diminuiu </a:t>
                </a:r>
                <a14:m>
                  <m:oMath xmlns:m="http://schemas.openxmlformats.org/officeDocument/2006/math">
                    <m:r>
                      <a:rPr lang="pt-BR" sz="5400" b="0" i="0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25</m:t>
                    </m:r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3DCB89E4-4BCC-4702-889B-F1A3CDCF0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25" y="3539755"/>
                <a:ext cx="11469950" cy="1284519"/>
              </a:xfrm>
              <a:prstGeom prst="rect">
                <a:avLst/>
              </a:prstGeom>
              <a:blipFill>
                <a:blip r:embed="rId5"/>
                <a:stretch>
                  <a:fillRect t="-952" b="-1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413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764C52A-148C-4A07-9FB5-E69589450FAC}"/>
              </a:ext>
            </a:extLst>
          </p:cNvPr>
          <p:cNvSpPr/>
          <p:nvPr/>
        </p:nvSpPr>
        <p:spPr>
          <a:xfrm>
            <a:off x="9483905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Juros de 15%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097E08B-2727-4E47-839D-A60446B61095}"/>
              </a:ext>
            </a:extLst>
          </p:cNvPr>
          <p:cNvSpPr/>
          <p:nvPr/>
        </p:nvSpPr>
        <p:spPr>
          <a:xfrm>
            <a:off x="7316408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Juros de 10%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FE3880B-39DD-4B46-877F-AEAE32056F8E}"/>
              </a:ext>
            </a:extLst>
          </p:cNvPr>
          <p:cNvSpPr/>
          <p:nvPr/>
        </p:nvSpPr>
        <p:spPr>
          <a:xfrm>
            <a:off x="5139808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Desconto de 20%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879BBBF-3ED1-49AA-8A5F-4FE8E603F264}"/>
              </a:ext>
            </a:extLst>
          </p:cNvPr>
          <p:cNvSpPr/>
          <p:nvPr/>
        </p:nvSpPr>
        <p:spPr>
          <a:xfrm>
            <a:off x="2981414" y="5683073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Desconto de 15%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7DB0520-069B-40AA-972E-A5E903F5D9BD}"/>
              </a:ext>
            </a:extLst>
          </p:cNvPr>
          <p:cNvSpPr/>
          <p:nvPr/>
        </p:nvSpPr>
        <p:spPr>
          <a:xfrm>
            <a:off x="804814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Desconto de 10%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7E3FC7E-4551-49E1-B31F-2B22ABD0B094}"/>
              </a:ext>
            </a:extLst>
          </p:cNvPr>
          <p:cNvSpPr/>
          <p:nvPr/>
        </p:nvSpPr>
        <p:spPr>
          <a:xfrm>
            <a:off x="1225118" y="259645"/>
            <a:ext cx="10156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 objeto que custava R$ 30,00, foi vendido por R$ 27,00.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89CCD7A-E4BA-421F-B1E9-CA14F9EFA7FE}"/>
                  </a:ext>
                </a:extLst>
              </p:cNvPr>
              <p:cNvSpPr/>
              <p:nvPr/>
            </p:nvSpPr>
            <p:spPr>
              <a:xfrm>
                <a:off x="1073880" y="2666973"/>
                <a:ext cx="10156056" cy="16535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=90%=0,90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89CCD7A-E4BA-421F-B1E9-CA14F9EFA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80" y="2666973"/>
                <a:ext cx="10156056" cy="1653530"/>
              </a:xfrm>
              <a:prstGeom prst="rect">
                <a:avLst/>
              </a:prstGeom>
              <a:blipFill>
                <a:blip r:embed="rId2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332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/>
              <p:nvPr/>
            </p:nvSpPr>
            <p:spPr>
              <a:xfrm>
                <a:off x="3630967" y="259645"/>
                <a:ext cx="474067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5,6,6,7,8,10,4,2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259645"/>
                <a:ext cx="4740677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ECE080F5-2B56-4DC8-BADA-3361C1250221}"/>
                  </a:ext>
                </a:extLst>
              </p:cNvPr>
              <p:cNvSpPr/>
              <p:nvPr/>
            </p:nvSpPr>
            <p:spPr>
              <a:xfrm>
                <a:off x="0" y="1818442"/>
                <a:ext cx="12192000" cy="14950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48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pt-BR" sz="48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𝑑𝑖𝑎</m:t>
                      </m:r>
                      <m:r>
                        <a:rPr lang="pt-BR" sz="48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8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5+6+6+7+8+10+4+2</m:t>
                          </m:r>
                        </m:num>
                        <m:den>
                          <m:r>
                            <a:rPr lang="pt-BR" sz="48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48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pt-BR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ECE080F5-2B56-4DC8-BADA-3361C1250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18442"/>
                <a:ext cx="12192000" cy="1495089"/>
              </a:xfrm>
              <a:prstGeom prst="rect">
                <a:avLst/>
              </a:prstGeom>
              <a:blipFill>
                <a:blip r:embed="rId3"/>
                <a:stretch>
                  <a:fillRect b="-4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8DC7EC00-4C07-4AA7-98E8-62BE5ECC5AFD}"/>
                  </a:ext>
                </a:extLst>
              </p:cNvPr>
              <p:cNvSpPr/>
              <p:nvPr/>
            </p:nvSpPr>
            <p:spPr>
              <a:xfrm>
                <a:off x="230819" y="3703468"/>
                <a:ext cx="11789546" cy="13644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4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pt-BR" sz="4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𝑑𝑖𝑎</m:t>
                      </m:r>
                      <m:r>
                        <a:rPr lang="pt-BR" sz="4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6+6+6+6+6+6+6+6</m:t>
                          </m:r>
                        </m:num>
                        <m:den>
                          <m:r>
                            <a:rPr lang="pt-BR" sz="4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4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pt-BR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8DC7EC00-4C07-4AA7-98E8-62BE5ECC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9" y="3703468"/>
                <a:ext cx="11789546" cy="1364412"/>
              </a:xfrm>
              <a:prstGeom prst="rect">
                <a:avLst/>
              </a:prstGeom>
              <a:blipFill>
                <a:blip r:embed="rId4"/>
                <a:stretch>
                  <a:fillRect b="-13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460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F76CBF4-F627-4509-8DF9-AF22875EC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213" y="127776"/>
            <a:ext cx="5196295" cy="6602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5CFF776-411C-4346-A210-907E8536E845}"/>
                  </a:ext>
                </a:extLst>
              </p:cNvPr>
              <p:cNvSpPr/>
              <p:nvPr/>
            </p:nvSpPr>
            <p:spPr>
              <a:xfrm>
                <a:off x="1527883" y="2604927"/>
                <a:ext cx="4395562" cy="16481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5400" b="0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5400" b="0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pt-BR" sz="5400" b="0" i="1" cap="none" spc="0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35CFF776-411C-4346-A210-907E8536E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883" y="2604927"/>
                <a:ext cx="4395562" cy="1648143"/>
              </a:xfrm>
              <a:prstGeom prst="rect">
                <a:avLst/>
              </a:prstGeom>
              <a:blipFill>
                <a:blip r:embed="rId3"/>
                <a:stretch>
                  <a:fillRect b="-7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>
            <a:extLst>
              <a:ext uri="{FF2B5EF4-FFF2-40B4-BE49-F238E27FC236}">
                <a16:creationId xmlns:a16="http://schemas.microsoft.com/office/drawing/2014/main" id="{0327D7AB-898F-4683-B44B-15231EFE5CD2}"/>
              </a:ext>
            </a:extLst>
          </p:cNvPr>
          <p:cNvSpPr/>
          <p:nvPr/>
        </p:nvSpPr>
        <p:spPr>
          <a:xfrm>
            <a:off x="6816293" y="5408582"/>
            <a:ext cx="1065320" cy="4261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78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94D3306-8FB2-4ADE-BE4C-A7EE70969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229" y="145787"/>
            <a:ext cx="7135058" cy="6604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9ADF68E3-F3A0-4F94-A415-0A538590B0AC}"/>
                  </a:ext>
                </a:extLst>
              </p:cNvPr>
              <p:cNvSpPr/>
              <p:nvPr/>
            </p:nvSpPr>
            <p:spPr>
              <a:xfrm>
                <a:off x="-124287" y="739038"/>
                <a:ext cx="5823751" cy="17543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3∗5∗1,2</m:t>
                      </m:r>
                    </m:oMath>
                  </m:oMathPara>
                </a14:m>
                <a:endParaRPr lang="pt-BR" sz="5400" b="0" i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pt-BR" sz="5400" b="0" i="1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m³</a:t>
                </a: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9ADF68E3-F3A0-4F94-A415-0A538590B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287" y="739038"/>
                <a:ext cx="5823751" cy="1754326"/>
              </a:xfrm>
              <a:prstGeom prst="rect">
                <a:avLst/>
              </a:prstGeom>
              <a:blipFill>
                <a:blip r:embed="rId3"/>
                <a:stretch>
                  <a:fillRect b="-225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>
            <a:extLst>
              <a:ext uri="{FF2B5EF4-FFF2-40B4-BE49-F238E27FC236}">
                <a16:creationId xmlns:a16="http://schemas.microsoft.com/office/drawing/2014/main" id="{04DDF594-F26A-4CD2-87D0-1F8D86CA2803}"/>
              </a:ext>
            </a:extLst>
          </p:cNvPr>
          <p:cNvSpPr/>
          <p:nvPr/>
        </p:nvSpPr>
        <p:spPr>
          <a:xfrm>
            <a:off x="-398015" y="2867472"/>
            <a:ext cx="58237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18000 L*1,5</a:t>
            </a:r>
          </a:p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=27 mL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CCF6FA3-A4ED-4BBB-9680-C05C9775D6AE}"/>
              </a:ext>
            </a:extLst>
          </p:cNvPr>
          <p:cNvSpPr/>
          <p:nvPr/>
        </p:nvSpPr>
        <p:spPr>
          <a:xfrm>
            <a:off x="5326602" y="5046821"/>
            <a:ext cx="1065320" cy="4261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883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936CA9-FFC4-483A-B714-724F30C0F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1" y="96267"/>
            <a:ext cx="6038850" cy="61150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E2A228A-3F08-444E-A4C1-FD6FA3702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873" y="96267"/>
            <a:ext cx="4540816" cy="6648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EB12A7F0-31B5-4D3D-B7DD-66F36A928B4C}"/>
                  </a:ext>
                </a:extLst>
              </p:cNvPr>
              <p:cNvSpPr/>
              <p:nvPr/>
            </p:nvSpPr>
            <p:spPr>
              <a:xfrm>
                <a:off x="8334190" y="5009261"/>
                <a:ext cx="3737499" cy="9105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pt-BR" sz="2800" b="0" i="1" cap="none" spc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pt-BR" sz="2800" b="0" i="1" cap="none" spc="0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EB12A7F0-31B5-4D3D-B7DD-66F36A928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190" y="5009261"/>
                <a:ext cx="3737499" cy="910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ipse 6">
            <a:extLst>
              <a:ext uri="{FF2B5EF4-FFF2-40B4-BE49-F238E27FC236}">
                <a16:creationId xmlns:a16="http://schemas.microsoft.com/office/drawing/2014/main" id="{C7823D08-3D77-472B-BDD5-72C6CE6FAF6B}"/>
              </a:ext>
            </a:extLst>
          </p:cNvPr>
          <p:cNvSpPr/>
          <p:nvPr/>
        </p:nvSpPr>
        <p:spPr>
          <a:xfrm>
            <a:off x="7530873" y="6211317"/>
            <a:ext cx="1065320" cy="53298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504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F7F4A1-1162-4BE7-B7C1-B98A4A60F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8" y="128726"/>
            <a:ext cx="4453802" cy="6600548"/>
          </a:xfrm>
          <a:prstGeom prst="rect">
            <a:avLst/>
          </a:prstGeom>
        </p:spPr>
      </p:pic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A43402BC-B878-48B1-B738-2072BDD11CC6}"/>
              </a:ext>
            </a:extLst>
          </p:cNvPr>
          <p:cNvSpPr/>
          <p:nvPr/>
        </p:nvSpPr>
        <p:spPr>
          <a:xfrm flipH="1">
            <a:off x="6095999" y="1223965"/>
            <a:ext cx="4344140" cy="2130641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DDB1E86-CA9B-401B-BB72-7776B90DC3FE}"/>
              </a:ext>
            </a:extLst>
          </p:cNvPr>
          <p:cNvSpPr/>
          <p:nvPr/>
        </p:nvSpPr>
        <p:spPr>
          <a:xfrm>
            <a:off x="8034081" y="139143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FAB200F-124D-4624-A1B1-947B6CFF8D8D}"/>
              </a:ext>
            </a:extLst>
          </p:cNvPr>
          <p:cNvSpPr/>
          <p:nvPr/>
        </p:nvSpPr>
        <p:spPr>
          <a:xfrm>
            <a:off x="7871285" y="321259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75330D3-1AC5-4A09-99B4-3660F52055DD}"/>
              </a:ext>
            </a:extLst>
          </p:cNvPr>
          <p:cNvSpPr/>
          <p:nvPr/>
        </p:nvSpPr>
        <p:spPr>
          <a:xfrm>
            <a:off x="5460487" y="185310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A3D2DCD-B17D-42CE-86D6-3F5AFA958D70}"/>
              </a:ext>
            </a:extLst>
          </p:cNvPr>
          <p:cNvSpPr/>
          <p:nvPr/>
        </p:nvSpPr>
        <p:spPr>
          <a:xfrm>
            <a:off x="64752" y="5652023"/>
            <a:ext cx="1065320" cy="53298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147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764C52A-148C-4A07-9FB5-E69589450FAC}"/>
              </a:ext>
            </a:extLst>
          </p:cNvPr>
          <p:cNvSpPr/>
          <p:nvPr/>
        </p:nvSpPr>
        <p:spPr>
          <a:xfrm>
            <a:off x="9483905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10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097E08B-2727-4E47-839D-A60446B61095}"/>
              </a:ext>
            </a:extLst>
          </p:cNvPr>
          <p:cNvSpPr/>
          <p:nvPr/>
        </p:nvSpPr>
        <p:spPr>
          <a:xfrm>
            <a:off x="7316408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9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FE3880B-39DD-4B46-877F-AEAE32056F8E}"/>
              </a:ext>
            </a:extLst>
          </p:cNvPr>
          <p:cNvSpPr/>
          <p:nvPr/>
        </p:nvSpPr>
        <p:spPr>
          <a:xfrm>
            <a:off x="5148911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8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879BBBF-3ED1-49AA-8A5F-4FE8E603F264}"/>
              </a:ext>
            </a:extLst>
          </p:cNvPr>
          <p:cNvSpPr/>
          <p:nvPr/>
        </p:nvSpPr>
        <p:spPr>
          <a:xfrm>
            <a:off x="2981414" y="5683073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7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7DB0520-069B-40AA-972E-A5E903F5D9BD}"/>
              </a:ext>
            </a:extLst>
          </p:cNvPr>
          <p:cNvSpPr/>
          <p:nvPr/>
        </p:nvSpPr>
        <p:spPr>
          <a:xfrm>
            <a:off x="804814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8D37D05-9788-4861-8681-85A8F14F2EC2}"/>
                  </a:ext>
                </a:extLst>
              </p:cNvPr>
              <p:cNvSpPr/>
              <p:nvPr/>
            </p:nvSpPr>
            <p:spPr>
              <a:xfrm>
                <a:off x="150919" y="596997"/>
                <a:ext cx="11771791" cy="17543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Calcule a média dos valores: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BR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7,9,8</m:t>
                    </m:r>
                  </m:oMath>
                </a14:m>
                <a:r>
                  <a:rPr lang="pt-BR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8D37D05-9788-4861-8681-85A8F14F2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19" y="596997"/>
                <a:ext cx="11771791" cy="1754326"/>
              </a:xfrm>
              <a:prstGeom prst="rect">
                <a:avLst/>
              </a:prstGeom>
              <a:blipFill>
                <a:blip r:embed="rId2"/>
                <a:stretch>
                  <a:fillRect t="-107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1A72DB7-1382-461B-A0C2-3CF524DAF529}"/>
                  </a:ext>
                </a:extLst>
              </p:cNvPr>
              <p:cNvSpPr/>
              <p:nvPr/>
            </p:nvSpPr>
            <p:spPr>
              <a:xfrm>
                <a:off x="1450188" y="2879413"/>
                <a:ext cx="917946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8,8,8→</m:t>
                      </m:r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𝑑𝑖𝑎</m:t>
                      </m:r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1A72DB7-1382-461B-A0C2-3CF524DA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88" y="2879413"/>
                <a:ext cx="9179469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58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71CE2EC-1EFF-4C0C-B17C-4EBA40E07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04266"/>
            <a:ext cx="6679707" cy="666913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5641C53-A4B7-4E02-A653-1BD454A74B5A}"/>
              </a:ext>
            </a:extLst>
          </p:cNvPr>
          <p:cNvSpPr/>
          <p:nvPr/>
        </p:nvSpPr>
        <p:spPr>
          <a:xfrm>
            <a:off x="4925142" y="2645546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85492E-0841-4B93-856E-DE062398EC5D}"/>
              </a:ext>
            </a:extLst>
          </p:cNvPr>
          <p:cNvSpPr/>
          <p:nvPr/>
        </p:nvSpPr>
        <p:spPr>
          <a:xfrm>
            <a:off x="1659640" y="2645545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A6A7D7-723C-4D3E-8038-D2854634781D}"/>
              </a:ext>
            </a:extLst>
          </p:cNvPr>
          <p:cNvSpPr/>
          <p:nvPr/>
        </p:nvSpPr>
        <p:spPr>
          <a:xfrm>
            <a:off x="2755788" y="2645544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86929D2-7A0F-43B2-A91F-4CAAF6001FE1}"/>
              </a:ext>
            </a:extLst>
          </p:cNvPr>
          <p:cNvSpPr/>
          <p:nvPr/>
        </p:nvSpPr>
        <p:spPr>
          <a:xfrm>
            <a:off x="3858221" y="2645543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0A5507D-E48F-47FB-BD10-89852E4463AA}"/>
              </a:ext>
            </a:extLst>
          </p:cNvPr>
          <p:cNvSpPr/>
          <p:nvPr/>
        </p:nvSpPr>
        <p:spPr>
          <a:xfrm>
            <a:off x="4924159" y="3115669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A37FEC3-F688-4F43-A734-6EA243DA4F12}"/>
              </a:ext>
            </a:extLst>
          </p:cNvPr>
          <p:cNvSpPr/>
          <p:nvPr/>
        </p:nvSpPr>
        <p:spPr>
          <a:xfrm>
            <a:off x="3829130" y="3087970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CF44FC0-0649-4A10-B4F3-296D8A5E5A29}"/>
              </a:ext>
            </a:extLst>
          </p:cNvPr>
          <p:cNvSpPr/>
          <p:nvPr/>
        </p:nvSpPr>
        <p:spPr>
          <a:xfrm>
            <a:off x="2751297" y="3105834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A414382-4B0B-4E81-A767-7EAE3D48C5C0}"/>
              </a:ext>
            </a:extLst>
          </p:cNvPr>
          <p:cNvSpPr/>
          <p:nvPr/>
        </p:nvSpPr>
        <p:spPr>
          <a:xfrm>
            <a:off x="1669357" y="3087969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37233A3-E4AD-4C65-9050-F5CA77DE3CDF}"/>
              </a:ext>
            </a:extLst>
          </p:cNvPr>
          <p:cNvSpPr/>
          <p:nvPr/>
        </p:nvSpPr>
        <p:spPr>
          <a:xfrm>
            <a:off x="3833237" y="3530397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AFC5E91-78B6-4070-BBA6-E68F099FAECF}"/>
              </a:ext>
            </a:extLst>
          </p:cNvPr>
          <p:cNvSpPr/>
          <p:nvPr/>
        </p:nvSpPr>
        <p:spPr>
          <a:xfrm>
            <a:off x="2724066" y="3505146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91F231F-5577-4EAA-8F11-30BD86D699DB}"/>
              </a:ext>
            </a:extLst>
          </p:cNvPr>
          <p:cNvSpPr/>
          <p:nvPr/>
        </p:nvSpPr>
        <p:spPr>
          <a:xfrm>
            <a:off x="1668390" y="3530393"/>
            <a:ext cx="1002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pt-B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EAE9F1A-FB5F-4CE4-9EAD-251C726AA8C5}"/>
              </a:ext>
            </a:extLst>
          </p:cNvPr>
          <p:cNvSpPr/>
          <p:nvPr/>
        </p:nvSpPr>
        <p:spPr>
          <a:xfrm>
            <a:off x="76199" y="5317724"/>
            <a:ext cx="3013230" cy="39061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386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/>
              <p:nvPr/>
            </p:nvSpPr>
            <p:spPr>
              <a:xfrm>
                <a:off x="4278826" y="259645"/>
                <a:ext cx="4092818" cy="17111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22AF501-8161-43C2-8516-950ECBE72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826" y="259645"/>
                <a:ext cx="4092818" cy="17111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ECE080F5-2B56-4DC8-BADA-3361C1250221}"/>
                  </a:ext>
                </a:extLst>
              </p:cNvPr>
              <p:cNvSpPr/>
              <p:nvPr/>
            </p:nvSpPr>
            <p:spPr>
              <a:xfrm>
                <a:off x="1253020" y="2453910"/>
                <a:ext cx="4092818" cy="17111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ECE080F5-2B56-4DC8-BADA-3361C1250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20" y="2453910"/>
                <a:ext cx="4092818" cy="1711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8DC7EC00-4C07-4AA7-98E8-62BE5ECC5AFD}"/>
                  </a:ext>
                </a:extLst>
              </p:cNvPr>
              <p:cNvSpPr/>
              <p:nvPr/>
            </p:nvSpPr>
            <p:spPr>
              <a:xfrm>
                <a:off x="7149272" y="2453910"/>
                <a:ext cx="4092818" cy="17111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8DC7EC00-4C07-4AA7-98E8-62BE5ECC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72" y="2453910"/>
                <a:ext cx="4092818" cy="17111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D79F803-2798-4142-8944-BC35406F3594}"/>
                  </a:ext>
                </a:extLst>
              </p:cNvPr>
              <p:cNvSpPr/>
              <p:nvPr/>
            </p:nvSpPr>
            <p:spPr>
              <a:xfrm>
                <a:off x="2246050" y="4443988"/>
                <a:ext cx="4279037" cy="16535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pt-BR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D79F803-2798-4142-8944-BC35406F3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050" y="4443988"/>
                <a:ext cx="4279037" cy="1653530"/>
              </a:xfrm>
              <a:prstGeom prst="rect">
                <a:avLst/>
              </a:prstGeom>
              <a:blipFill>
                <a:blip r:embed="rId5"/>
                <a:stretch>
                  <a:fillRect b="-1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449344B2-930F-4337-9016-E14C26032C65}"/>
                  </a:ext>
                </a:extLst>
              </p:cNvPr>
              <p:cNvSpPr/>
              <p:nvPr/>
            </p:nvSpPr>
            <p:spPr>
              <a:xfrm>
                <a:off x="7686370" y="4443988"/>
                <a:ext cx="1851789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pt-BR" sz="5400" dirty="0"/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449344B2-930F-4337-9016-E14C26032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370" y="4443988"/>
                <a:ext cx="1851789" cy="1653530"/>
              </a:xfrm>
              <a:prstGeom prst="rect">
                <a:avLst/>
              </a:prstGeom>
              <a:blipFill>
                <a:blip r:embed="rId6"/>
                <a:stretch>
                  <a:fillRect b="-1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9ACBFC44-9582-4272-AA59-42EBB1483430}"/>
                  </a:ext>
                </a:extLst>
              </p:cNvPr>
              <p:cNvSpPr/>
              <p:nvPr/>
            </p:nvSpPr>
            <p:spPr>
              <a:xfrm>
                <a:off x="5201492" y="4430723"/>
                <a:ext cx="2677335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t-BR" sz="5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pt-BR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pt-BR" sz="5400" dirty="0"/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9ACBFC44-9582-4272-AA59-42EBB1483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492" y="4430723"/>
                <a:ext cx="2677335" cy="1653530"/>
              </a:xfrm>
              <a:prstGeom prst="rect">
                <a:avLst/>
              </a:prstGeom>
              <a:blipFill>
                <a:blip r:embed="rId7"/>
                <a:stretch>
                  <a:fillRect b="-1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209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764C52A-148C-4A07-9FB5-E69589450FAC}"/>
              </a:ext>
            </a:extLst>
          </p:cNvPr>
          <p:cNvSpPr/>
          <p:nvPr/>
        </p:nvSpPr>
        <p:spPr>
          <a:xfrm>
            <a:off x="9483905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097E08B-2727-4E47-839D-A60446B61095}"/>
              </a:ext>
            </a:extLst>
          </p:cNvPr>
          <p:cNvSpPr/>
          <p:nvPr/>
        </p:nvSpPr>
        <p:spPr>
          <a:xfrm>
            <a:off x="7316408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1,9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FE3880B-39DD-4B46-877F-AEAE32056F8E}"/>
              </a:ext>
            </a:extLst>
          </p:cNvPr>
          <p:cNvSpPr/>
          <p:nvPr/>
        </p:nvSpPr>
        <p:spPr>
          <a:xfrm>
            <a:off x="5148911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1,6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879BBBF-3ED1-49AA-8A5F-4FE8E603F264}"/>
              </a:ext>
            </a:extLst>
          </p:cNvPr>
          <p:cNvSpPr/>
          <p:nvPr/>
        </p:nvSpPr>
        <p:spPr>
          <a:xfrm>
            <a:off x="2981414" y="5683073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1,3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7DB0520-069B-40AA-972E-A5E903F5D9BD}"/>
              </a:ext>
            </a:extLst>
          </p:cNvPr>
          <p:cNvSpPr/>
          <p:nvPr/>
        </p:nvSpPr>
        <p:spPr>
          <a:xfrm>
            <a:off x="804814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8D37D05-9788-4861-8681-85A8F14F2EC2}"/>
                  </a:ext>
                </a:extLst>
              </p:cNvPr>
              <p:cNvSpPr/>
              <p:nvPr/>
            </p:nvSpPr>
            <p:spPr>
              <a:xfrm>
                <a:off x="3993514" y="596997"/>
                <a:ext cx="4092818" cy="17111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8D37D05-9788-4861-8681-85A8F14F2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514" y="596997"/>
                <a:ext cx="4092818" cy="17111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1A72DB7-1382-461B-A0C2-3CF524DAF529}"/>
                  </a:ext>
                </a:extLst>
              </p:cNvPr>
              <p:cNvSpPr/>
              <p:nvPr/>
            </p:nvSpPr>
            <p:spPr>
              <a:xfrm>
                <a:off x="1450188" y="2879413"/>
                <a:ext cx="9179469" cy="167039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pt-BR" sz="54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5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=1,6</m:t>
                      </m:r>
                    </m:oMath>
                  </m:oMathPara>
                </a14:m>
                <a:endParaRPr lang="pt-B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1A72DB7-1382-461B-A0C2-3CF524DA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88" y="2879413"/>
                <a:ext cx="9179469" cy="1670394"/>
              </a:xfrm>
              <a:prstGeom prst="rect">
                <a:avLst/>
              </a:prstGeom>
              <a:blipFill>
                <a:blip r:embed="rId3"/>
                <a:stretch>
                  <a:fillRect b="-10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136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FDAF610-A434-45EA-8141-E566CE2A6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57" y="110971"/>
            <a:ext cx="4868971" cy="6636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a 5">
                <a:extLst>
                  <a:ext uri="{FF2B5EF4-FFF2-40B4-BE49-F238E27FC236}">
                    <a16:creationId xmlns:a16="http://schemas.microsoft.com/office/drawing/2014/main" id="{34FDC99B-0B83-4701-A958-6E74CC7F61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268184"/>
                  </p:ext>
                </p:extLst>
              </p:nvPr>
            </p:nvGraphicFramePr>
            <p:xfrm>
              <a:off x="6408691" y="639768"/>
              <a:ext cx="4173492" cy="225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6746">
                      <a:extLst>
                        <a:ext uri="{9D8B030D-6E8A-4147-A177-3AD203B41FA5}">
                          <a16:colId xmlns:a16="http://schemas.microsoft.com/office/drawing/2014/main" val="3084423029"/>
                        </a:ext>
                      </a:extLst>
                    </a:gridCol>
                    <a:gridCol w="2086746">
                      <a:extLst>
                        <a:ext uri="{9D8B030D-6E8A-4147-A177-3AD203B41FA5}">
                          <a16:colId xmlns:a16="http://schemas.microsoft.com/office/drawing/2014/main" val="35498056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7522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8,4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9891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9073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27942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10,5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0317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54250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a 5">
                <a:extLst>
                  <a:ext uri="{FF2B5EF4-FFF2-40B4-BE49-F238E27FC236}">
                    <a16:creationId xmlns:a16="http://schemas.microsoft.com/office/drawing/2014/main" id="{34FDC99B-0B83-4701-A958-6E74CC7F61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268184"/>
                  </p:ext>
                </p:extLst>
              </p:nvPr>
            </p:nvGraphicFramePr>
            <p:xfrm>
              <a:off x="6408691" y="639768"/>
              <a:ext cx="4173492" cy="225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6746">
                      <a:extLst>
                        <a:ext uri="{9D8B030D-6E8A-4147-A177-3AD203B41FA5}">
                          <a16:colId xmlns:a16="http://schemas.microsoft.com/office/drawing/2014/main" val="3084423029"/>
                        </a:ext>
                      </a:extLst>
                    </a:gridCol>
                    <a:gridCol w="2086746">
                      <a:extLst>
                        <a:ext uri="{9D8B030D-6E8A-4147-A177-3AD203B41FA5}">
                          <a16:colId xmlns:a16="http://schemas.microsoft.com/office/drawing/2014/main" val="3549805615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292" t="-1538" r="-101166" b="-4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100585" t="-1538" r="-1462" b="-49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7522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8,4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9891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9073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27942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10,5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0317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54250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Elipse 6">
            <a:extLst>
              <a:ext uri="{FF2B5EF4-FFF2-40B4-BE49-F238E27FC236}">
                <a16:creationId xmlns:a16="http://schemas.microsoft.com/office/drawing/2014/main" id="{0624E972-075B-4B8E-9948-50AEC6D62F04}"/>
              </a:ext>
            </a:extLst>
          </p:cNvPr>
          <p:cNvSpPr/>
          <p:nvPr/>
        </p:nvSpPr>
        <p:spPr>
          <a:xfrm>
            <a:off x="0" y="6056652"/>
            <a:ext cx="1065320" cy="42612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246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8630B12-7E92-4818-9F33-5BEDA741D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92106"/>
            <a:ext cx="6010275" cy="52006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9DFDBBA-50A5-47D5-BA3B-5433EAD47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899" y="92106"/>
            <a:ext cx="4141376" cy="5200650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764C52A-148C-4A07-9FB5-E69589450FAC}"/>
              </a:ext>
            </a:extLst>
          </p:cNvPr>
          <p:cNvSpPr/>
          <p:nvPr/>
        </p:nvSpPr>
        <p:spPr>
          <a:xfrm>
            <a:off x="9483905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315º Sentido Horário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097E08B-2727-4E47-839D-A60446B61095}"/>
              </a:ext>
            </a:extLst>
          </p:cNvPr>
          <p:cNvSpPr/>
          <p:nvPr/>
        </p:nvSpPr>
        <p:spPr>
          <a:xfrm>
            <a:off x="7316408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270º Sentido Anti-Horário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FE3880B-39DD-4B46-877F-AEAE32056F8E}"/>
              </a:ext>
            </a:extLst>
          </p:cNvPr>
          <p:cNvSpPr/>
          <p:nvPr/>
        </p:nvSpPr>
        <p:spPr>
          <a:xfrm>
            <a:off x="5148911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180º Sentido Anti-Horário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879BBBF-3ED1-49AA-8A5F-4FE8E603F264}"/>
              </a:ext>
            </a:extLst>
          </p:cNvPr>
          <p:cNvSpPr/>
          <p:nvPr/>
        </p:nvSpPr>
        <p:spPr>
          <a:xfrm>
            <a:off x="2981414" y="5683073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135º Sentido Horário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7DB0520-069B-40AA-972E-A5E903F5D9BD}"/>
              </a:ext>
            </a:extLst>
          </p:cNvPr>
          <p:cNvSpPr/>
          <p:nvPr/>
        </p:nvSpPr>
        <p:spPr>
          <a:xfrm>
            <a:off x="804814" y="5680276"/>
            <a:ext cx="2024200" cy="7837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90º Sentido</a:t>
            </a:r>
          </a:p>
          <a:p>
            <a:pPr algn="ctr"/>
            <a:r>
              <a:rPr lang="pt-BR" sz="2400" dirty="0"/>
              <a:t>Horário</a:t>
            </a:r>
          </a:p>
        </p:txBody>
      </p:sp>
    </p:spTree>
    <p:extLst>
      <p:ext uri="{BB962C8B-B14F-4D97-AF65-F5344CB8AC3E}">
        <p14:creationId xmlns:p14="http://schemas.microsoft.com/office/powerpoint/2010/main" val="2373834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316</TotalTime>
  <Words>513</Words>
  <Application>Microsoft Office PowerPoint</Application>
  <PresentationFormat>Widescreen</PresentationFormat>
  <Paragraphs>204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Trebuchet MS</vt:lpstr>
      <vt:lpstr>Tw Cen MT</vt:lpstr>
      <vt:lpstr>Circuito</vt:lpstr>
      <vt:lpstr>Matemática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Jefferson Santos</dc:creator>
  <cp:lastModifiedBy>Jefferson Santos</cp:lastModifiedBy>
  <cp:revision>2</cp:revision>
  <dcterms:created xsi:type="dcterms:W3CDTF">2018-10-24T19:15:55Z</dcterms:created>
  <dcterms:modified xsi:type="dcterms:W3CDTF">2018-10-27T15:31:09Z</dcterms:modified>
</cp:coreProperties>
</file>