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4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79" r:id="rId15"/>
    <p:sldId id="280" r:id="rId16"/>
    <p:sldId id="282" r:id="rId17"/>
    <p:sldId id="288" r:id="rId18"/>
    <p:sldId id="292" r:id="rId19"/>
    <p:sldId id="293" r:id="rId20"/>
    <p:sldId id="298" r:id="rId21"/>
    <p:sldId id="299" r:id="rId22"/>
    <p:sldId id="304" r:id="rId23"/>
    <p:sldId id="305" r:id="rId24"/>
    <p:sldId id="319" r:id="rId25"/>
    <p:sldId id="320" r:id="rId26"/>
    <p:sldId id="321" r:id="rId27"/>
    <p:sldId id="322" r:id="rId28"/>
    <p:sldId id="324" r:id="rId29"/>
    <p:sldId id="325" r:id="rId30"/>
    <p:sldId id="326" r:id="rId31"/>
    <p:sldId id="327" r:id="rId32"/>
    <p:sldId id="331" r:id="rId33"/>
    <p:sldId id="332" r:id="rId34"/>
    <p:sldId id="333" r:id="rId35"/>
    <p:sldId id="334" r:id="rId36"/>
    <p:sldId id="367" r:id="rId37"/>
    <p:sldId id="335" r:id="rId38"/>
    <p:sldId id="336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8" r:id="rId64"/>
    <p:sldId id="369" r:id="rId65"/>
    <p:sldId id="370" r:id="rId66"/>
    <p:sldId id="371" r:id="rId67"/>
    <p:sldId id="375" r:id="rId68"/>
    <p:sldId id="373" r:id="rId69"/>
    <p:sldId id="374" r:id="rId70"/>
    <p:sldId id="377" r:id="rId71"/>
    <p:sldId id="376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1CDF9-C1DC-4769-B1E3-123BE080CEA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C5DD185-818C-4117-B78F-2C8074754740}">
      <dgm:prSet phldrT="[Texto]"/>
      <dgm:spPr/>
      <dgm:t>
        <a:bodyPr/>
        <a:lstStyle/>
        <a:p>
          <a:r>
            <a:rPr lang="pt-BR" dirty="0" smtClean="0"/>
            <a:t>Globalização</a:t>
          </a:r>
          <a:endParaRPr lang="pt-BR" dirty="0"/>
        </a:p>
      </dgm:t>
    </dgm:pt>
    <dgm:pt modelId="{69B881A1-644D-4752-80BA-7DC91E87A134}" type="parTrans" cxnId="{1B2F7B7B-C682-4F43-82A1-16AAD60677E0}">
      <dgm:prSet/>
      <dgm:spPr/>
      <dgm:t>
        <a:bodyPr/>
        <a:lstStyle/>
        <a:p>
          <a:endParaRPr lang="pt-BR"/>
        </a:p>
      </dgm:t>
    </dgm:pt>
    <dgm:pt modelId="{7663E22B-1776-434F-94BB-D343E4EF6A15}" type="sibTrans" cxnId="{1B2F7B7B-C682-4F43-82A1-16AAD60677E0}">
      <dgm:prSet/>
      <dgm:spPr/>
      <dgm:t>
        <a:bodyPr/>
        <a:lstStyle/>
        <a:p>
          <a:endParaRPr lang="pt-BR"/>
        </a:p>
      </dgm:t>
    </dgm:pt>
    <dgm:pt modelId="{4979E40F-A93C-4DE7-8898-F390A29B8A77}">
      <dgm:prSet phldrT="[Texto]"/>
      <dgm:spPr/>
      <dgm:t>
        <a:bodyPr/>
        <a:lstStyle/>
        <a:p>
          <a:r>
            <a:rPr lang="pt-BR" dirty="0" smtClean="0"/>
            <a:t>Telecomunicações</a:t>
          </a:r>
          <a:endParaRPr lang="pt-BR" dirty="0"/>
        </a:p>
      </dgm:t>
    </dgm:pt>
    <dgm:pt modelId="{E2D1FA33-51C3-46A6-A1B1-9AE569162C92}" type="parTrans" cxnId="{3B693B23-4C5B-4F52-A131-D8F8F3E6FA60}">
      <dgm:prSet/>
      <dgm:spPr/>
      <dgm:t>
        <a:bodyPr/>
        <a:lstStyle/>
        <a:p>
          <a:endParaRPr lang="pt-BR"/>
        </a:p>
      </dgm:t>
    </dgm:pt>
    <dgm:pt modelId="{CF79DE04-A5D0-4687-8608-C2E28A3D29E4}" type="sibTrans" cxnId="{3B693B23-4C5B-4F52-A131-D8F8F3E6FA60}">
      <dgm:prSet/>
      <dgm:spPr/>
      <dgm:t>
        <a:bodyPr/>
        <a:lstStyle/>
        <a:p>
          <a:endParaRPr lang="pt-BR"/>
        </a:p>
      </dgm:t>
    </dgm:pt>
    <dgm:pt modelId="{2629E456-DDDF-4177-8D1A-010488D47C71}">
      <dgm:prSet phldrT="[Texto]"/>
      <dgm:spPr/>
      <dgm:t>
        <a:bodyPr/>
        <a:lstStyle/>
        <a:p>
          <a:r>
            <a:rPr lang="pt-BR" dirty="0" smtClean="0"/>
            <a:t>Transportes</a:t>
          </a:r>
          <a:endParaRPr lang="pt-BR" dirty="0"/>
        </a:p>
      </dgm:t>
    </dgm:pt>
    <dgm:pt modelId="{1F030DC3-4209-4B72-A471-E7FE4619360A}" type="parTrans" cxnId="{49EFC8D9-3AF8-4D0E-8833-BFA72D202565}">
      <dgm:prSet/>
      <dgm:spPr/>
      <dgm:t>
        <a:bodyPr/>
        <a:lstStyle/>
        <a:p>
          <a:endParaRPr lang="pt-BR"/>
        </a:p>
      </dgm:t>
    </dgm:pt>
    <dgm:pt modelId="{C2BE61C2-F1B3-4B0D-9A45-F175E72ABAFC}" type="sibTrans" cxnId="{49EFC8D9-3AF8-4D0E-8833-BFA72D202565}">
      <dgm:prSet/>
      <dgm:spPr/>
      <dgm:t>
        <a:bodyPr/>
        <a:lstStyle/>
        <a:p>
          <a:endParaRPr lang="pt-BR"/>
        </a:p>
      </dgm:t>
    </dgm:pt>
    <dgm:pt modelId="{BD3359F8-4158-4FAD-A57D-456DE397F15B}" type="pres">
      <dgm:prSet presAssocID="{5601CDF9-C1DC-4769-B1E3-123BE080CE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8F0FE1-7EC7-4BA6-9EAC-B727D8D851B8}" type="pres">
      <dgm:prSet presAssocID="{7C5DD185-818C-4117-B78F-2C8074754740}" presName="root1" presStyleCnt="0"/>
      <dgm:spPr/>
    </dgm:pt>
    <dgm:pt modelId="{39BD869A-ACA2-4153-A201-EC5B2C10EB12}" type="pres">
      <dgm:prSet presAssocID="{7C5DD185-818C-4117-B78F-2C80747547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0BD8BF-9E5A-43EC-9CE4-CCB171381EAA}" type="pres">
      <dgm:prSet presAssocID="{7C5DD185-818C-4117-B78F-2C8074754740}" presName="level2hierChild" presStyleCnt="0"/>
      <dgm:spPr/>
    </dgm:pt>
    <dgm:pt modelId="{553A67B5-FA69-4D2A-9054-6BF77D003D6D}" type="pres">
      <dgm:prSet presAssocID="{E2D1FA33-51C3-46A6-A1B1-9AE569162C92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8CBAE4E6-7DDD-44CD-AE50-082ABC969220}" type="pres">
      <dgm:prSet presAssocID="{E2D1FA33-51C3-46A6-A1B1-9AE569162C92}" presName="connTx" presStyleLbl="parChTrans1D2" presStyleIdx="0" presStyleCnt="2"/>
      <dgm:spPr/>
      <dgm:t>
        <a:bodyPr/>
        <a:lstStyle/>
        <a:p>
          <a:endParaRPr lang="pt-BR"/>
        </a:p>
      </dgm:t>
    </dgm:pt>
    <dgm:pt modelId="{CEB17ADC-1A42-4A6B-9266-96DE8A2E54F1}" type="pres">
      <dgm:prSet presAssocID="{4979E40F-A93C-4DE7-8898-F390A29B8A77}" presName="root2" presStyleCnt="0"/>
      <dgm:spPr/>
    </dgm:pt>
    <dgm:pt modelId="{B57BB878-DDA4-4E72-A074-D3BD97959851}" type="pres">
      <dgm:prSet presAssocID="{4979E40F-A93C-4DE7-8898-F390A29B8A77}" presName="LevelTwoTextNode" presStyleLbl="node2" presStyleIdx="0" presStyleCnt="2" custLinFactNeighborX="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583D2C-2F34-4FF2-993A-CC67490D241B}" type="pres">
      <dgm:prSet presAssocID="{4979E40F-A93C-4DE7-8898-F390A29B8A77}" presName="level3hierChild" presStyleCnt="0"/>
      <dgm:spPr/>
    </dgm:pt>
    <dgm:pt modelId="{3D2293C8-0B2A-447C-A262-E009DDF8A148}" type="pres">
      <dgm:prSet presAssocID="{1F030DC3-4209-4B72-A471-E7FE4619360A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DA0F72D-3769-484A-AC8A-62A1DB64E3FD}" type="pres">
      <dgm:prSet presAssocID="{1F030DC3-4209-4B72-A471-E7FE4619360A}" presName="connTx" presStyleLbl="parChTrans1D2" presStyleIdx="1" presStyleCnt="2"/>
      <dgm:spPr/>
      <dgm:t>
        <a:bodyPr/>
        <a:lstStyle/>
        <a:p>
          <a:endParaRPr lang="pt-BR"/>
        </a:p>
      </dgm:t>
    </dgm:pt>
    <dgm:pt modelId="{30EB3F0D-CC3E-4FF8-B2F6-95EF645CB9EA}" type="pres">
      <dgm:prSet presAssocID="{2629E456-DDDF-4177-8D1A-010488D47C71}" presName="root2" presStyleCnt="0"/>
      <dgm:spPr/>
    </dgm:pt>
    <dgm:pt modelId="{3634D4CD-7401-4061-98DC-D2AE312C5DB4}" type="pres">
      <dgm:prSet presAssocID="{2629E456-DDDF-4177-8D1A-010488D47C7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E7DD9F-636C-4A69-BD6D-7784EE914EB6}" type="pres">
      <dgm:prSet presAssocID="{2629E456-DDDF-4177-8D1A-010488D47C71}" presName="level3hierChild" presStyleCnt="0"/>
      <dgm:spPr/>
    </dgm:pt>
  </dgm:ptLst>
  <dgm:cxnLst>
    <dgm:cxn modelId="{F1033C3C-6E82-464F-BF92-35102BF015D2}" type="presOf" srcId="{1F030DC3-4209-4B72-A471-E7FE4619360A}" destId="{3D2293C8-0B2A-447C-A262-E009DDF8A148}" srcOrd="0" destOrd="0" presId="urn:microsoft.com/office/officeart/2005/8/layout/hierarchy2"/>
    <dgm:cxn modelId="{6506EB0D-55D6-4966-A3ED-0C3C40E0AE2D}" type="presOf" srcId="{7C5DD185-818C-4117-B78F-2C8074754740}" destId="{39BD869A-ACA2-4153-A201-EC5B2C10EB12}" srcOrd="0" destOrd="0" presId="urn:microsoft.com/office/officeart/2005/8/layout/hierarchy2"/>
    <dgm:cxn modelId="{9E4DBCE3-332F-459B-BCDA-677564942123}" type="presOf" srcId="{E2D1FA33-51C3-46A6-A1B1-9AE569162C92}" destId="{553A67B5-FA69-4D2A-9054-6BF77D003D6D}" srcOrd="0" destOrd="0" presId="urn:microsoft.com/office/officeart/2005/8/layout/hierarchy2"/>
    <dgm:cxn modelId="{49EFC8D9-3AF8-4D0E-8833-BFA72D202565}" srcId="{7C5DD185-818C-4117-B78F-2C8074754740}" destId="{2629E456-DDDF-4177-8D1A-010488D47C71}" srcOrd="1" destOrd="0" parTransId="{1F030DC3-4209-4B72-A471-E7FE4619360A}" sibTransId="{C2BE61C2-F1B3-4B0D-9A45-F175E72ABAFC}"/>
    <dgm:cxn modelId="{1B2F7B7B-C682-4F43-82A1-16AAD60677E0}" srcId="{5601CDF9-C1DC-4769-B1E3-123BE080CEAD}" destId="{7C5DD185-818C-4117-B78F-2C8074754740}" srcOrd="0" destOrd="0" parTransId="{69B881A1-644D-4752-80BA-7DC91E87A134}" sibTransId="{7663E22B-1776-434F-94BB-D343E4EF6A15}"/>
    <dgm:cxn modelId="{B07213EF-3A92-4D32-8D04-F2200857FEB0}" type="presOf" srcId="{2629E456-DDDF-4177-8D1A-010488D47C71}" destId="{3634D4CD-7401-4061-98DC-D2AE312C5DB4}" srcOrd="0" destOrd="0" presId="urn:microsoft.com/office/officeart/2005/8/layout/hierarchy2"/>
    <dgm:cxn modelId="{C3ABF314-1D84-4E88-BE2E-94F5C83A5F8D}" type="presOf" srcId="{5601CDF9-C1DC-4769-B1E3-123BE080CEAD}" destId="{BD3359F8-4158-4FAD-A57D-456DE397F15B}" srcOrd="0" destOrd="0" presId="urn:microsoft.com/office/officeart/2005/8/layout/hierarchy2"/>
    <dgm:cxn modelId="{3B693B23-4C5B-4F52-A131-D8F8F3E6FA60}" srcId="{7C5DD185-818C-4117-B78F-2C8074754740}" destId="{4979E40F-A93C-4DE7-8898-F390A29B8A77}" srcOrd="0" destOrd="0" parTransId="{E2D1FA33-51C3-46A6-A1B1-9AE569162C92}" sibTransId="{CF79DE04-A5D0-4687-8608-C2E28A3D29E4}"/>
    <dgm:cxn modelId="{F691A0C6-F9F5-416E-AADA-FA9EFE9734E7}" type="presOf" srcId="{1F030DC3-4209-4B72-A471-E7FE4619360A}" destId="{EDA0F72D-3769-484A-AC8A-62A1DB64E3FD}" srcOrd="1" destOrd="0" presId="urn:microsoft.com/office/officeart/2005/8/layout/hierarchy2"/>
    <dgm:cxn modelId="{DB8D0F8D-6CCB-49D5-B578-587D69575711}" type="presOf" srcId="{E2D1FA33-51C3-46A6-A1B1-9AE569162C92}" destId="{8CBAE4E6-7DDD-44CD-AE50-082ABC969220}" srcOrd="1" destOrd="0" presId="urn:microsoft.com/office/officeart/2005/8/layout/hierarchy2"/>
    <dgm:cxn modelId="{838A2000-1E96-4850-B3FA-32B8A2636ADF}" type="presOf" srcId="{4979E40F-A93C-4DE7-8898-F390A29B8A77}" destId="{B57BB878-DDA4-4E72-A074-D3BD97959851}" srcOrd="0" destOrd="0" presId="urn:microsoft.com/office/officeart/2005/8/layout/hierarchy2"/>
    <dgm:cxn modelId="{64E333BB-9EF4-440D-8CFE-CA508FF5D800}" type="presParOf" srcId="{BD3359F8-4158-4FAD-A57D-456DE397F15B}" destId="{B28F0FE1-7EC7-4BA6-9EAC-B727D8D851B8}" srcOrd="0" destOrd="0" presId="urn:microsoft.com/office/officeart/2005/8/layout/hierarchy2"/>
    <dgm:cxn modelId="{43EC701F-1C6D-4122-8569-A0F766649090}" type="presParOf" srcId="{B28F0FE1-7EC7-4BA6-9EAC-B727D8D851B8}" destId="{39BD869A-ACA2-4153-A201-EC5B2C10EB12}" srcOrd="0" destOrd="0" presId="urn:microsoft.com/office/officeart/2005/8/layout/hierarchy2"/>
    <dgm:cxn modelId="{D969919A-87BF-456F-8E5E-96BA6FFE7BD6}" type="presParOf" srcId="{B28F0FE1-7EC7-4BA6-9EAC-B727D8D851B8}" destId="{7C0BD8BF-9E5A-43EC-9CE4-CCB171381EAA}" srcOrd="1" destOrd="0" presId="urn:microsoft.com/office/officeart/2005/8/layout/hierarchy2"/>
    <dgm:cxn modelId="{394020B4-234B-4641-B145-0D3C6A8ABF7C}" type="presParOf" srcId="{7C0BD8BF-9E5A-43EC-9CE4-CCB171381EAA}" destId="{553A67B5-FA69-4D2A-9054-6BF77D003D6D}" srcOrd="0" destOrd="0" presId="urn:microsoft.com/office/officeart/2005/8/layout/hierarchy2"/>
    <dgm:cxn modelId="{D747C949-16A0-4EB8-9AEF-5D48DA64AEE0}" type="presParOf" srcId="{553A67B5-FA69-4D2A-9054-6BF77D003D6D}" destId="{8CBAE4E6-7DDD-44CD-AE50-082ABC969220}" srcOrd="0" destOrd="0" presId="urn:microsoft.com/office/officeart/2005/8/layout/hierarchy2"/>
    <dgm:cxn modelId="{11C2E435-273E-438C-9838-CCB7C11C65FF}" type="presParOf" srcId="{7C0BD8BF-9E5A-43EC-9CE4-CCB171381EAA}" destId="{CEB17ADC-1A42-4A6B-9266-96DE8A2E54F1}" srcOrd="1" destOrd="0" presId="urn:microsoft.com/office/officeart/2005/8/layout/hierarchy2"/>
    <dgm:cxn modelId="{70007172-1615-4F37-BF20-9EB0D0C59AEC}" type="presParOf" srcId="{CEB17ADC-1A42-4A6B-9266-96DE8A2E54F1}" destId="{B57BB878-DDA4-4E72-A074-D3BD97959851}" srcOrd="0" destOrd="0" presId="urn:microsoft.com/office/officeart/2005/8/layout/hierarchy2"/>
    <dgm:cxn modelId="{0C1F150C-61D0-414B-9745-E1023B03AB8E}" type="presParOf" srcId="{CEB17ADC-1A42-4A6B-9266-96DE8A2E54F1}" destId="{AF583D2C-2F34-4FF2-993A-CC67490D241B}" srcOrd="1" destOrd="0" presId="urn:microsoft.com/office/officeart/2005/8/layout/hierarchy2"/>
    <dgm:cxn modelId="{A78C7B00-7A89-4CBB-B4DC-A512443DEED2}" type="presParOf" srcId="{7C0BD8BF-9E5A-43EC-9CE4-CCB171381EAA}" destId="{3D2293C8-0B2A-447C-A262-E009DDF8A148}" srcOrd="2" destOrd="0" presId="urn:microsoft.com/office/officeart/2005/8/layout/hierarchy2"/>
    <dgm:cxn modelId="{FBFD96DD-EB2C-4FF2-8848-49AC125A61BC}" type="presParOf" srcId="{3D2293C8-0B2A-447C-A262-E009DDF8A148}" destId="{EDA0F72D-3769-484A-AC8A-62A1DB64E3FD}" srcOrd="0" destOrd="0" presId="urn:microsoft.com/office/officeart/2005/8/layout/hierarchy2"/>
    <dgm:cxn modelId="{65CB2811-8044-4895-841F-89C819BF1E13}" type="presParOf" srcId="{7C0BD8BF-9E5A-43EC-9CE4-CCB171381EAA}" destId="{30EB3F0D-CC3E-4FF8-B2F6-95EF645CB9EA}" srcOrd="3" destOrd="0" presId="urn:microsoft.com/office/officeart/2005/8/layout/hierarchy2"/>
    <dgm:cxn modelId="{F6EDF646-0A5F-45B4-B987-6BC94C94CBEA}" type="presParOf" srcId="{30EB3F0D-CC3E-4FF8-B2F6-95EF645CB9EA}" destId="{3634D4CD-7401-4061-98DC-D2AE312C5DB4}" srcOrd="0" destOrd="0" presId="urn:microsoft.com/office/officeart/2005/8/layout/hierarchy2"/>
    <dgm:cxn modelId="{5F8CF71A-7495-4836-B8F5-68AB5C1675BD}" type="presParOf" srcId="{30EB3F0D-CC3E-4FF8-B2F6-95EF645CB9EA}" destId="{7DE7DD9F-636C-4A69-BD6D-7784EE914EB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1CDF9-C1DC-4769-B1E3-123BE080CEA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C5DD185-818C-4117-B78F-2C8074754740}">
      <dgm:prSet phldrT="[Texto]"/>
      <dgm:spPr/>
      <dgm:t>
        <a:bodyPr/>
        <a:lstStyle/>
        <a:p>
          <a:r>
            <a:rPr lang="pt-BR" dirty="0" smtClean="0"/>
            <a:t>Globalização</a:t>
          </a:r>
          <a:endParaRPr lang="pt-BR" dirty="0"/>
        </a:p>
      </dgm:t>
    </dgm:pt>
    <dgm:pt modelId="{69B881A1-644D-4752-80BA-7DC91E87A134}" type="parTrans" cxnId="{1B2F7B7B-C682-4F43-82A1-16AAD60677E0}">
      <dgm:prSet/>
      <dgm:spPr/>
      <dgm:t>
        <a:bodyPr/>
        <a:lstStyle/>
        <a:p>
          <a:endParaRPr lang="pt-BR"/>
        </a:p>
      </dgm:t>
    </dgm:pt>
    <dgm:pt modelId="{7663E22B-1776-434F-94BB-D343E4EF6A15}" type="sibTrans" cxnId="{1B2F7B7B-C682-4F43-82A1-16AAD60677E0}">
      <dgm:prSet/>
      <dgm:spPr/>
      <dgm:t>
        <a:bodyPr/>
        <a:lstStyle/>
        <a:p>
          <a:endParaRPr lang="pt-BR"/>
        </a:p>
      </dgm:t>
    </dgm:pt>
    <dgm:pt modelId="{4979E40F-A93C-4DE7-8898-F390A29B8A77}">
      <dgm:prSet phldrT="[Texto]"/>
      <dgm:spPr/>
      <dgm:t>
        <a:bodyPr/>
        <a:lstStyle/>
        <a:p>
          <a:r>
            <a:rPr lang="pt-BR" dirty="0" smtClean="0"/>
            <a:t>Multinacionais ou transnacionais</a:t>
          </a:r>
          <a:endParaRPr lang="pt-BR" dirty="0"/>
        </a:p>
      </dgm:t>
    </dgm:pt>
    <dgm:pt modelId="{E2D1FA33-51C3-46A6-A1B1-9AE569162C92}" type="parTrans" cxnId="{3B693B23-4C5B-4F52-A131-D8F8F3E6FA60}">
      <dgm:prSet/>
      <dgm:spPr/>
      <dgm:t>
        <a:bodyPr/>
        <a:lstStyle/>
        <a:p>
          <a:endParaRPr lang="pt-BR"/>
        </a:p>
      </dgm:t>
    </dgm:pt>
    <dgm:pt modelId="{CF79DE04-A5D0-4687-8608-C2E28A3D29E4}" type="sibTrans" cxnId="{3B693B23-4C5B-4F52-A131-D8F8F3E6FA60}">
      <dgm:prSet/>
      <dgm:spPr/>
      <dgm:t>
        <a:bodyPr/>
        <a:lstStyle/>
        <a:p>
          <a:endParaRPr lang="pt-BR"/>
        </a:p>
      </dgm:t>
    </dgm:pt>
    <dgm:pt modelId="{2629E456-DDDF-4177-8D1A-010488D47C71}">
      <dgm:prSet phldrT="[Texto]"/>
      <dgm:spPr/>
      <dgm:t>
        <a:bodyPr/>
        <a:lstStyle/>
        <a:p>
          <a:r>
            <a:rPr lang="pt-BR" dirty="0" smtClean="0"/>
            <a:t>Blocos econômicos</a:t>
          </a:r>
          <a:endParaRPr lang="pt-BR" dirty="0"/>
        </a:p>
      </dgm:t>
    </dgm:pt>
    <dgm:pt modelId="{1F030DC3-4209-4B72-A471-E7FE4619360A}" type="parTrans" cxnId="{49EFC8D9-3AF8-4D0E-8833-BFA72D202565}">
      <dgm:prSet/>
      <dgm:spPr/>
      <dgm:t>
        <a:bodyPr/>
        <a:lstStyle/>
        <a:p>
          <a:endParaRPr lang="pt-BR"/>
        </a:p>
      </dgm:t>
    </dgm:pt>
    <dgm:pt modelId="{C2BE61C2-F1B3-4B0D-9A45-F175E72ABAFC}" type="sibTrans" cxnId="{49EFC8D9-3AF8-4D0E-8833-BFA72D202565}">
      <dgm:prSet/>
      <dgm:spPr/>
      <dgm:t>
        <a:bodyPr/>
        <a:lstStyle/>
        <a:p>
          <a:endParaRPr lang="pt-BR"/>
        </a:p>
      </dgm:t>
    </dgm:pt>
    <dgm:pt modelId="{BD3359F8-4158-4FAD-A57D-456DE397F15B}" type="pres">
      <dgm:prSet presAssocID="{5601CDF9-C1DC-4769-B1E3-123BE080CE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8F0FE1-7EC7-4BA6-9EAC-B727D8D851B8}" type="pres">
      <dgm:prSet presAssocID="{7C5DD185-818C-4117-B78F-2C8074754740}" presName="root1" presStyleCnt="0"/>
      <dgm:spPr/>
    </dgm:pt>
    <dgm:pt modelId="{39BD869A-ACA2-4153-A201-EC5B2C10EB12}" type="pres">
      <dgm:prSet presAssocID="{7C5DD185-818C-4117-B78F-2C80747547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0BD8BF-9E5A-43EC-9CE4-CCB171381EAA}" type="pres">
      <dgm:prSet presAssocID="{7C5DD185-818C-4117-B78F-2C8074754740}" presName="level2hierChild" presStyleCnt="0"/>
      <dgm:spPr/>
    </dgm:pt>
    <dgm:pt modelId="{553A67B5-FA69-4D2A-9054-6BF77D003D6D}" type="pres">
      <dgm:prSet presAssocID="{E2D1FA33-51C3-46A6-A1B1-9AE569162C92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8CBAE4E6-7DDD-44CD-AE50-082ABC969220}" type="pres">
      <dgm:prSet presAssocID="{E2D1FA33-51C3-46A6-A1B1-9AE569162C92}" presName="connTx" presStyleLbl="parChTrans1D2" presStyleIdx="0" presStyleCnt="2"/>
      <dgm:spPr/>
      <dgm:t>
        <a:bodyPr/>
        <a:lstStyle/>
        <a:p>
          <a:endParaRPr lang="pt-BR"/>
        </a:p>
      </dgm:t>
    </dgm:pt>
    <dgm:pt modelId="{CEB17ADC-1A42-4A6B-9266-96DE8A2E54F1}" type="pres">
      <dgm:prSet presAssocID="{4979E40F-A93C-4DE7-8898-F390A29B8A77}" presName="root2" presStyleCnt="0"/>
      <dgm:spPr/>
    </dgm:pt>
    <dgm:pt modelId="{B57BB878-DDA4-4E72-A074-D3BD97959851}" type="pres">
      <dgm:prSet presAssocID="{4979E40F-A93C-4DE7-8898-F390A29B8A77}" presName="LevelTwoTextNode" presStyleLbl="node2" presStyleIdx="0" presStyleCnt="2" custLinFactNeighborX="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583D2C-2F34-4FF2-993A-CC67490D241B}" type="pres">
      <dgm:prSet presAssocID="{4979E40F-A93C-4DE7-8898-F390A29B8A77}" presName="level3hierChild" presStyleCnt="0"/>
      <dgm:spPr/>
    </dgm:pt>
    <dgm:pt modelId="{3D2293C8-0B2A-447C-A262-E009DDF8A148}" type="pres">
      <dgm:prSet presAssocID="{1F030DC3-4209-4B72-A471-E7FE4619360A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DA0F72D-3769-484A-AC8A-62A1DB64E3FD}" type="pres">
      <dgm:prSet presAssocID="{1F030DC3-4209-4B72-A471-E7FE4619360A}" presName="connTx" presStyleLbl="parChTrans1D2" presStyleIdx="1" presStyleCnt="2"/>
      <dgm:spPr/>
      <dgm:t>
        <a:bodyPr/>
        <a:lstStyle/>
        <a:p>
          <a:endParaRPr lang="pt-BR"/>
        </a:p>
      </dgm:t>
    </dgm:pt>
    <dgm:pt modelId="{30EB3F0D-CC3E-4FF8-B2F6-95EF645CB9EA}" type="pres">
      <dgm:prSet presAssocID="{2629E456-DDDF-4177-8D1A-010488D47C71}" presName="root2" presStyleCnt="0"/>
      <dgm:spPr/>
    </dgm:pt>
    <dgm:pt modelId="{3634D4CD-7401-4061-98DC-D2AE312C5DB4}" type="pres">
      <dgm:prSet presAssocID="{2629E456-DDDF-4177-8D1A-010488D47C7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E7DD9F-636C-4A69-BD6D-7784EE914EB6}" type="pres">
      <dgm:prSet presAssocID="{2629E456-DDDF-4177-8D1A-010488D47C71}" presName="level3hierChild" presStyleCnt="0"/>
      <dgm:spPr/>
    </dgm:pt>
  </dgm:ptLst>
  <dgm:cxnLst>
    <dgm:cxn modelId="{F1033C3C-6E82-464F-BF92-35102BF015D2}" type="presOf" srcId="{1F030DC3-4209-4B72-A471-E7FE4619360A}" destId="{3D2293C8-0B2A-447C-A262-E009DDF8A148}" srcOrd="0" destOrd="0" presId="urn:microsoft.com/office/officeart/2005/8/layout/hierarchy2"/>
    <dgm:cxn modelId="{6506EB0D-55D6-4966-A3ED-0C3C40E0AE2D}" type="presOf" srcId="{7C5DD185-818C-4117-B78F-2C8074754740}" destId="{39BD869A-ACA2-4153-A201-EC5B2C10EB12}" srcOrd="0" destOrd="0" presId="urn:microsoft.com/office/officeart/2005/8/layout/hierarchy2"/>
    <dgm:cxn modelId="{9E4DBCE3-332F-459B-BCDA-677564942123}" type="presOf" srcId="{E2D1FA33-51C3-46A6-A1B1-9AE569162C92}" destId="{553A67B5-FA69-4D2A-9054-6BF77D003D6D}" srcOrd="0" destOrd="0" presId="urn:microsoft.com/office/officeart/2005/8/layout/hierarchy2"/>
    <dgm:cxn modelId="{49EFC8D9-3AF8-4D0E-8833-BFA72D202565}" srcId="{7C5DD185-818C-4117-B78F-2C8074754740}" destId="{2629E456-DDDF-4177-8D1A-010488D47C71}" srcOrd="1" destOrd="0" parTransId="{1F030DC3-4209-4B72-A471-E7FE4619360A}" sibTransId="{C2BE61C2-F1B3-4B0D-9A45-F175E72ABAFC}"/>
    <dgm:cxn modelId="{1B2F7B7B-C682-4F43-82A1-16AAD60677E0}" srcId="{5601CDF9-C1DC-4769-B1E3-123BE080CEAD}" destId="{7C5DD185-818C-4117-B78F-2C8074754740}" srcOrd="0" destOrd="0" parTransId="{69B881A1-644D-4752-80BA-7DC91E87A134}" sibTransId="{7663E22B-1776-434F-94BB-D343E4EF6A15}"/>
    <dgm:cxn modelId="{B07213EF-3A92-4D32-8D04-F2200857FEB0}" type="presOf" srcId="{2629E456-DDDF-4177-8D1A-010488D47C71}" destId="{3634D4CD-7401-4061-98DC-D2AE312C5DB4}" srcOrd="0" destOrd="0" presId="urn:microsoft.com/office/officeart/2005/8/layout/hierarchy2"/>
    <dgm:cxn modelId="{C3ABF314-1D84-4E88-BE2E-94F5C83A5F8D}" type="presOf" srcId="{5601CDF9-C1DC-4769-B1E3-123BE080CEAD}" destId="{BD3359F8-4158-4FAD-A57D-456DE397F15B}" srcOrd="0" destOrd="0" presId="urn:microsoft.com/office/officeart/2005/8/layout/hierarchy2"/>
    <dgm:cxn modelId="{3B693B23-4C5B-4F52-A131-D8F8F3E6FA60}" srcId="{7C5DD185-818C-4117-B78F-2C8074754740}" destId="{4979E40F-A93C-4DE7-8898-F390A29B8A77}" srcOrd="0" destOrd="0" parTransId="{E2D1FA33-51C3-46A6-A1B1-9AE569162C92}" sibTransId="{CF79DE04-A5D0-4687-8608-C2E28A3D29E4}"/>
    <dgm:cxn modelId="{F691A0C6-F9F5-416E-AADA-FA9EFE9734E7}" type="presOf" srcId="{1F030DC3-4209-4B72-A471-E7FE4619360A}" destId="{EDA0F72D-3769-484A-AC8A-62A1DB64E3FD}" srcOrd="1" destOrd="0" presId="urn:microsoft.com/office/officeart/2005/8/layout/hierarchy2"/>
    <dgm:cxn modelId="{DB8D0F8D-6CCB-49D5-B578-587D69575711}" type="presOf" srcId="{E2D1FA33-51C3-46A6-A1B1-9AE569162C92}" destId="{8CBAE4E6-7DDD-44CD-AE50-082ABC969220}" srcOrd="1" destOrd="0" presId="urn:microsoft.com/office/officeart/2005/8/layout/hierarchy2"/>
    <dgm:cxn modelId="{838A2000-1E96-4850-B3FA-32B8A2636ADF}" type="presOf" srcId="{4979E40F-A93C-4DE7-8898-F390A29B8A77}" destId="{B57BB878-DDA4-4E72-A074-D3BD97959851}" srcOrd="0" destOrd="0" presId="urn:microsoft.com/office/officeart/2005/8/layout/hierarchy2"/>
    <dgm:cxn modelId="{64E333BB-9EF4-440D-8CFE-CA508FF5D800}" type="presParOf" srcId="{BD3359F8-4158-4FAD-A57D-456DE397F15B}" destId="{B28F0FE1-7EC7-4BA6-9EAC-B727D8D851B8}" srcOrd="0" destOrd="0" presId="urn:microsoft.com/office/officeart/2005/8/layout/hierarchy2"/>
    <dgm:cxn modelId="{43EC701F-1C6D-4122-8569-A0F766649090}" type="presParOf" srcId="{B28F0FE1-7EC7-4BA6-9EAC-B727D8D851B8}" destId="{39BD869A-ACA2-4153-A201-EC5B2C10EB12}" srcOrd="0" destOrd="0" presId="urn:microsoft.com/office/officeart/2005/8/layout/hierarchy2"/>
    <dgm:cxn modelId="{D969919A-87BF-456F-8E5E-96BA6FFE7BD6}" type="presParOf" srcId="{B28F0FE1-7EC7-4BA6-9EAC-B727D8D851B8}" destId="{7C0BD8BF-9E5A-43EC-9CE4-CCB171381EAA}" srcOrd="1" destOrd="0" presId="urn:microsoft.com/office/officeart/2005/8/layout/hierarchy2"/>
    <dgm:cxn modelId="{394020B4-234B-4641-B145-0D3C6A8ABF7C}" type="presParOf" srcId="{7C0BD8BF-9E5A-43EC-9CE4-CCB171381EAA}" destId="{553A67B5-FA69-4D2A-9054-6BF77D003D6D}" srcOrd="0" destOrd="0" presId="urn:microsoft.com/office/officeart/2005/8/layout/hierarchy2"/>
    <dgm:cxn modelId="{D747C949-16A0-4EB8-9AEF-5D48DA64AEE0}" type="presParOf" srcId="{553A67B5-FA69-4D2A-9054-6BF77D003D6D}" destId="{8CBAE4E6-7DDD-44CD-AE50-082ABC969220}" srcOrd="0" destOrd="0" presId="urn:microsoft.com/office/officeart/2005/8/layout/hierarchy2"/>
    <dgm:cxn modelId="{11C2E435-273E-438C-9838-CCB7C11C65FF}" type="presParOf" srcId="{7C0BD8BF-9E5A-43EC-9CE4-CCB171381EAA}" destId="{CEB17ADC-1A42-4A6B-9266-96DE8A2E54F1}" srcOrd="1" destOrd="0" presId="urn:microsoft.com/office/officeart/2005/8/layout/hierarchy2"/>
    <dgm:cxn modelId="{70007172-1615-4F37-BF20-9EB0D0C59AEC}" type="presParOf" srcId="{CEB17ADC-1A42-4A6B-9266-96DE8A2E54F1}" destId="{B57BB878-DDA4-4E72-A074-D3BD97959851}" srcOrd="0" destOrd="0" presId="urn:microsoft.com/office/officeart/2005/8/layout/hierarchy2"/>
    <dgm:cxn modelId="{0C1F150C-61D0-414B-9745-E1023B03AB8E}" type="presParOf" srcId="{CEB17ADC-1A42-4A6B-9266-96DE8A2E54F1}" destId="{AF583D2C-2F34-4FF2-993A-CC67490D241B}" srcOrd="1" destOrd="0" presId="urn:microsoft.com/office/officeart/2005/8/layout/hierarchy2"/>
    <dgm:cxn modelId="{A78C7B00-7A89-4CBB-B4DC-A512443DEED2}" type="presParOf" srcId="{7C0BD8BF-9E5A-43EC-9CE4-CCB171381EAA}" destId="{3D2293C8-0B2A-447C-A262-E009DDF8A148}" srcOrd="2" destOrd="0" presId="urn:microsoft.com/office/officeart/2005/8/layout/hierarchy2"/>
    <dgm:cxn modelId="{FBFD96DD-EB2C-4FF2-8848-49AC125A61BC}" type="presParOf" srcId="{3D2293C8-0B2A-447C-A262-E009DDF8A148}" destId="{EDA0F72D-3769-484A-AC8A-62A1DB64E3FD}" srcOrd="0" destOrd="0" presId="urn:microsoft.com/office/officeart/2005/8/layout/hierarchy2"/>
    <dgm:cxn modelId="{65CB2811-8044-4895-841F-89C819BF1E13}" type="presParOf" srcId="{7C0BD8BF-9E5A-43EC-9CE4-CCB171381EAA}" destId="{30EB3F0D-CC3E-4FF8-B2F6-95EF645CB9EA}" srcOrd="3" destOrd="0" presId="urn:microsoft.com/office/officeart/2005/8/layout/hierarchy2"/>
    <dgm:cxn modelId="{F6EDF646-0A5F-45B4-B987-6BC94C94CBEA}" type="presParOf" srcId="{30EB3F0D-CC3E-4FF8-B2F6-95EF645CB9EA}" destId="{3634D4CD-7401-4061-98DC-D2AE312C5DB4}" srcOrd="0" destOrd="0" presId="urn:microsoft.com/office/officeart/2005/8/layout/hierarchy2"/>
    <dgm:cxn modelId="{5F8CF71A-7495-4836-B8F5-68AB5C1675BD}" type="presParOf" srcId="{30EB3F0D-CC3E-4FF8-B2F6-95EF645CB9EA}" destId="{7DE7DD9F-636C-4A69-BD6D-7784EE914EB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17D3BC-40C3-43C9-B0F8-0ED63F7B3A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EC26FE-65C3-4F94-BC04-A4F85E5DBDDC}">
      <dgm:prSet phldrT="[Texto]"/>
      <dgm:spPr/>
      <dgm:t>
        <a:bodyPr/>
        <a:lstStyle/>
        <a:p>
          <a:r>
            <a:rPr lang="pt-BR" dirty="0" smtClean="0"/>
            <a:t>MEIO AMBIENTE</a:t>
          </a:r>
          <a:endParaRPr lang="pt-BR" dirty="0"/>
        </a:p>
      </dgm:t>
    </dgm:pt>
    <dgm:pt modelId="{184C7F93-3CF6-4EFA-8012-D24A0C58EED7}" type="parTrans" cxnId="{2B3E5AC9-2D72-4205-8B2F-BEAACEAA00ED}">
      <dgm:prSet/>
      <dgm:spPr/>
      <dgm:t>
        <a:bodyPr/>
        <a:lstStyle/>
        <a:p>
          <a:endParaRPr lang="pt-BR"/>
        </a:p>
      </dgm:t>
    </dgm:pt>
    <dgm:pt modelId="{528D4B9C-7DFF-4CCF-9D58-54BC35370AB6}" type="sibTrans" cxnId="{2B3E5AC9-2D72-4205-8B2F-BEAACEAA00ED}">
      <dgm:prSet/>
      <dgm:spPr/>
      <dgm:t>
        <a:bodyPr/>
        <a:lstStyle/>
        <a:p>
          <a:endParaRPr lang="pt-BR"/>
        </a:p>
      </dgm:t>
    </dgm:pt>
    <dgm:pt modelId="{4A9D6085-5426-402F-9E55-1821B91B660E}" type="asst">
      <dgm:prSet phldrT="[Texto]"/>
      <dgm:spPr/>
      <dgm:t>
        <a:bodyPr/>
        <a:lstStyle/>
        <a:p>
          <a:r>
            <a:rPr lang="pt-BR" dirty="0" smtClean="0"/>
            <a:t>Aquecimento Global</a:t>
          </a:r>
          <a:endParaRPr lang="pt-BR" dirty="0"/>
        </a:p>
      </dgm:t>
    </dgm:pt>
    <dgm:pt modelId="{AB67D5C1-6D93-4701-A0E3-1B802F9B783A}" type="parTrans" cxnId="{865E0802-F99E-4331-AF8C-7638F7A978AE}">
      <dgm:prSet/>
      <dgm:spPr/>
      <dgm:t>
        <a:bodyPr/>
        <a:lstStyle/>
        <a:p>
          <a:endParaRPr lang="pt-BR"/>
        </a:p>
      </dgm:t>
    </dgm:pt>
    <dgm:pt modelId="{124A117E-8BA4-47A5-AB91-9662ABC9CBF3}" type="sibTrans" cxnId="{865E0802-F99E-4331-AF8C-7638F7A978AE}">
      <dgm:prSet/>
      <dgm:spPr/>
      <dgm:t>
        <a:bodyPr/>
        <a:lstStyle/>
        <a:p>
          <a:endParaRPr lang="pt-BR"/>
        </a:p>
      </dgm:t>
    </dgm:pt>
    <dgm:pt modelId="{63E39F07-B067-4A6C-9F3E-991F55CE6216}">
      <dgm:prSet phldrT="[Texto]"/>
      <dgm:spPr/>
      <dgm:t>
        <a:bodyPr/>
        <a:lstStyle/>
        <a:p>
          <a:r>
            <a:rPr lang="pt-BR" dirty="0" smtClean="0"/>
            <a:t>Ilhas de Calor </a:t>
          </a:r>
          <a:endParaRPr lang="pt-BR" dirty="0"/>
        </a:p>
      </dgm:t>
    </dgm:pt>
    <dgm:pt modelId="{E72C7F1C-6658-4E51-9EBC-A1C530E1AA39}" type="parTrans" cxnId="{154C0665-B018-4DF7-84F4-2399A282F7EE}">
      <dgm:prSet/>
      <dgm:spPr/>
      <dgm:t>
        <a:bodyPr/>
        <a:lstStyle/>
        <a:p>
          <a:endParaRPr lang="pt-BR"/>
        </a:p>
      </dgm:t>
    </dgm:pt>
    <dgm:pt modelId="{790E213F-BE74-4D0C-9A10-AB369C1B9447}" type="sibTrans" cxnId="{154C0665-B018-4DF7-84F4-2399A282F7EE}">
      <dgm:prSet/>
      <dgm:spPr/>
      <dgm:t>
        <a:bodyPr/>
        <a:lstStyle/>
        <a:p>
          <a:endParaRPr lang="pt-BR"/>
        </a:p>
      </dgm:t>
    </dgm:pt>
    <dgm:pt modelId="{12FDC6FE-935B-4DFD-8C80-0945DC32703D}">
      <dgm:prSet phldrT="[Texto]"/>
      <dgm:spPr/>
      <dgm:t>
        <a:bodyPr/>
        <a:lstStyle/>
        <a:p>
          <a:r>
            <a:rPr lang="pt-BR" dirty="0" smtClean="0"/>
            <a:t>Inversão Térmica</a:t>
          </a:r>
          <a:endParaRPr lang="pt-BR" dirty="0"/>
        </a:p>
      </dgm:t>
    </dgm:pt>
    <dgm:pt modelId="{EDCA7C9F-00F5-4833-989D-4959604AF23F}" type="parTrans" cxnId="{96A4EA28-6988-4807-A0E6-4BB0098A4915}">
      <dgm:prSet/>
      <dgm:spPr/>
      <dgm:t>
        <a:bodyPr/>
        <a:lstStyle/>
        <a:p>
          <a:endParaRPr lang="pt-BR"/>
        </a:p>
      </dgm:t>
    </dgm:pt>
    <dgm:pt modelId="{EC498026-612E-4ADB-9970-179725A4A99D}" type="sibTrans" cxnId="{96A4EA28-6988-4807-A0E6-4BB0098A4915}">
      <dgm:prSet/>
      <dgm:spPr/>
      <dgm:t>
        <a:bodyPr/>
        <a:lstStyle/>
        <a:p>
          <a:endParaRPr lang="pt-BR"/>
        </a:p>
      </dgm:t>
    </dgm:pt>
    <dgm:pt modelId="{A4CB96A1-5E9F-4003-B0E0-EE5ED666B248}">
      <dgm:prSet phldrT="[Texto]"/>
      <dgm:spPr/>
      <dgm:t>
        <a:bodyPr/>
        <a:lstStyle/>
        <a:p>
          <a:r>
            <a:rPr lang="pt-BR" dirty="0" smtClean="0"/>
            <a:t>Chuva Ácida</a:t>
          </a:r>
          <a:endParaRPr lang="pt-BR" dirty="0"/>
        </a:p>
      </dgm:t>
    </dgm:pt>
    <dgm:pt modelId="{8B16DE88-89A1-4714-96A8-E347E0CEBAC4}" type="parTrans" cxnId="{71F91F88-137D-41D5-993F-18C8EF5713EC}">
      <dgm:prSet/>
      <dgm:spPr/>
      <dgm:t>
        <a:bodyPr/>
        <a:lstStyle/>
        <a:p>
          <a:endParaRPr lang="pt-BR"/>
        </a:p>
      </dgm:t>
    </dgm:pt>
    <dgm:pt modelId="{CD801934-C415-4686-B61D-AB86FBEE6654}" type="sibTrans" cxnId="{71F91F88-137D-41D5-993F-18C8EF5713EC}">
      <dgm:prSet/>
      <dgm:spPr/>
      <dgm:t>
        <a:bodyPr/>
        <a:lstStyle/>
        <a:p>
          <a:endParaRPr lang="pt-BR"/>
        </a:p>
      </dgm:t>
    </dgm:pt>
    <dgm:pt modelId="{E83DE69F-3866-43FE-B4C0-0F52FD9EA313}">
      <dgm:prSet phldrT="[Texto]"/>
      <dgm:spPr/>
      <dgm:t>
        <a:bodyPr/>
        <a:lstStyle/>
        <a:p>
          <a:r>
            <a:rPr lang="pt-BR" dirty="0" smtClean="0"/>
            <a:t>Desmatamento</a:t>
          </a:r>
          <a:endParaRPr lang="pt-BR" dirty="0"/>
        </a:p>
      </dgm:t>
    </dgm:pt>
    <dgm:pt modelId="{906514F0-48BC-4D03-B37A-D1538D6004FA}" type="parTrans" cxnId="{E7DB3C4F-C6DB-4680-9578-A8F0EBC5817B}">
      <dgm:prSet/>
      <dgm:spPr/>
      <dgm:t>
        <a:bodyPr/>
        <a:lstStyle/>
        <a:p>
          <a:endParaRPr lang="pt-BR"/>
        </a:p>
      </dgm:t>
    </dgm:pt>
    <dgm:pt modelId="{5028910A-024A-4F23-804A-15F7D258A82F}" type="sibTrans" cxnId="{E7DB3C4F-C6DB-4680-9578-A8F0EBC5817B}">
      <dgm:prSet/>
      <dgm:spPr/>
      <dgm:t>
        <a:bodyPr/>
        <a:lstStyle/>
        <a:p>
          <a:endParaRPr lang="pt-BR"/>
        </a:p>
      </dgm:t>
    </dgm:pt>
    <dgm:pt modelId="{769FE515-91A7-4C89-B419-9EED68081221}" type="asst">
      <dgm:prSet phldrT="[Texto]"/>
      <dgm:spPr/>
      <dgm:t>
        <a:bodyPr/>
        <a:lstStyle/>
        <a:p>
          <a:r>
            <a:rPr lang="pt-BR" dirty="0" smtClean="0"/>
            <a:t>Efeito Estufa</a:t>
          </a:r>
          <a:endParaRPr lang="pt-BR" dirty="0"/>
        </a:p>
      </dgm:t>
    </dgm:pt>
    <dgm:pt modelId="{B76EB0EE-81DB-42D2-8CAD-E76019D8EC04}" type="parTrans" cxnId="{3E8E813A-73F5-4FA9-91CF-424A45A36623}">
      <dgm:prSet/>
      <dgm:spPr/>
      <dgm:t>
        <a:bodyPr/>
        <a:lstStyle/>
        <a:p>
          <a:endParaRPr lang="pt-BR"/>
        </a:p>
      </dgm:t>
    </dgm:pt>
    <dgm:pt modelId="{E744C98D-771C-48A9-8BC2-8F4B6167B5FF}" type="sibTrans" cxnId="{3E8E813A-73F5-4FA9-91CF-424A45A36623}">
      <dgm:prSet/>
      <dgm:spPr/>
      <dgm:t>
        <a:bodyPr/>
        <a:lstStyle/>
        <a:p>
          <a:endParaRPr lang="pt-BR"/>
        </a:p>
      </dgm:t>
    </dgm:pt>
    <dgm:pt modelId="{F914D0C4-2A5C-426A-94D3-E9901E04A7A2}" type="pres">
      <dgm:prSet presAssocID="{DD17D3BC-40C3-43C9-B0F8-0ED63F7B3A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BF8661D-8026-4BB8-BEA3-D39A565B23D9}" type="pres">
      <dgm:prSet presAssocID="{9CEC26FE-65C3-4F94-BC04-A4F85E5DBDDC}" presName="hierRoot1" presStyleCnt="0">
        <dgm:presLayoutVars>
          <dgm:hierBranch val="init"/>
        </dgm:presLayoutVars>
      </dgm:prSet>
      <dgm:spPr/>
    </dgm:pt>
    <dgm:pt modelId="{E321071D-F25C-4EE6-9912-AA69DC41D6C7}" type="pres">
      <dgm:prSet presAssocID="{9CEC26FE-65C3-4F94-BC04-A4F85E5DBDDC}" presName="rootComposite1" presStyleCnt="0"/>
      <dgm:spPr/>
    </dgm:pt>
    <dgm:pt modelId="{B342CAF6-3DCE-424D-B6F3-6271C491197C}" type="pres">
      <dgm:prSet presAssocID="{9CEC26FE-65C3-4F94-BC04-A4F85E5DBDD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B8B6CE-6830-419F-9E82-39386D206E4B}" type="pres">
      <dgm:prSet presAssocID="{9CEC26FE-65C3-4F94-BC04-A4F85E5DBDD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CF36E1F7-4305-42CC-B5F3-65FDD3917EBA}" type="pres">
      <dgm:prSet presAssocID="{9CEC26FE-65C3-4F94-BC04-A4F85E5DBDDC}" presName="hierChild2" presStyleCnt="0"/>
      <dgm:spPr/>
    </dgm:pt>
    <dgm:pt modelId="{04E93739-6330-49C0-BB71-8F39F90B5F8E}" type="pres">
      <dgm:prSet presAssocID="{E72C7F1C-6658-4E51-9EBC-A1C530E1AA39}" presName="Name37" presStyleLbl="parChTrans1D2" presStyleIdx="0" presStyleCnt="6"/>
      <dgm:spPr/>
      <dgm:t>
        <a:bodyPr/>
        <a:lstStyle/>
        <a:p>
          <a:endParaRPr lang="pt-BR"/>
        </a:p>
      </dgm:t>
    </dgm:pt>
    <dgm:pt modelId="{290876DD-9692-4E7B-8911-5CAB5BD6323F}" type="pres">
      <dgm:prSet presAssocID="{63E39F07-B067-4A6C-9F3E-991F55CE6216}" presName="hierRoot2" presStyleCnt="0">
        <dgm:presLayoutVars>
          <dgm:hierBranch val="init"/>
        </dgm:presLayoutVars>
      </dgm:prSet>
      <dgm:spPr/>
    </dgm:pt>
    <dgm:pt modelId="{4AF25ACE-7936-4D56-9ED4-6653CAABFEAB}" type="pres">
      <dgm:prSet presAssocID="{63E39F07-B067-4A6C-9F3E-991F55CE6216}" presName="rootComposite" presStyleCnt="0"/>
      <dgm:spPr/>
    </dgm:pt>
    <dgm:pt modelId="{616E9F7B-A8D8-4467-9712-960599A3B022}" type="pres">
      <dgm:prSet presAssocID="{63E39F07-B067-4A6C-9F3E-991F55CE621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0947D6-00A4-41C3-9FE7-767157E3FB7B}" type="pres">
      <dgm:prSet presAssocID="{63E39F07-B067-4A6C-9F3E-991F55CE6216}" presName="rootConnector" presStyleLbl="node2" presStyleIdx="0" presStyleCnt="4"/>
      <dgm:spPr/>
      <dgm:t>
        <a:bodyPr/>
        <a:lstStyle/>
        <a:p>
          <a:endParaRPr lang="pt-BR"/>
        </a:p>
      </dgm:t>
    </dgm:pt>
    <dgm:pt modelId="{D803397B-E518-44C3-94C5-A469B64EF858}" type="pres">
      <dgm:prSet presAssocID="{63E39F07-B067-4A6C-9F3E-991F55CE6216}" presName="hierChild4" presStyleCnt="0"/>
      <dgm:spPr/>
    </dgm:pt>
    <dgm:pt modelId="{9855EA76-5D16-41C8-932E-B8BFC8185918}" type="pres">
      <dgm:prSet presAssocID="{63E39F07-B067-4A6C-9F3E-991F55CE6216}" presName="hierChild5" presStyleCnt="0"/>
      <dgm:spPr/>
    </dgm:pt>
    <dgm:pt modelId="{91773464-47C5-4E3C-B212-7334E2AA1D26}" type="pres">
      <dgm:prSet presAssocID="{EDCA7C9F-00F5-4833-989D-4959604AF23F}" presName="Name37" presStyleLbl="parChTrans1D2" presStyleIdx="1" presStyleCnt="6"/>
      <dgm:spPr/>
      <dgm:t>
        <a:bodyPr/>
        <a:lstStyle/>
        <a:p>
          <a:endParaRPr lang="pt-BR"/>
        </a:p>
      </dgm:t>
    </dgm:pt>
    <dgm:pt modelId="{0EFD4E78-3098-402A-8D0C-DAB655C1D452}" type="pres">
      <dgm:prSet presAssocID="{12FDC6FE-935B-4DFD-8C80-0945DC32703D}" presName="hierRoot2" presStyleCnt="0">
        <dgm:presLayoutVars>
          <dgm:hierBranch val="init"/>
        </dgm:presLayoutVars>
      </dgm:prSet>
      <dgm:spPr/>
    </dgm:pt>
    <dgm:pt modelId="{6E13AA90-2434-4754-9086-97DFB974E1E2}" type="pres">
      <dgm:prSet presAssocID="{12FDC6FE-935B-4DFD-8C80-0945DC32703D}" presName="rootComposite" presStyleCnt="0"/>
      <dgm:spPr/>
    </dgm:pt>
    <dgm:pt modelId="{ABDA5CB3-F348-4CC4-9355-65C5803D0B97}" type="pres">
      <dgm:prSet presAssocID="{12FDC6FE-935B-4DFD-8C80-0945DC32703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938EE2-4F67-4D10-A341-424B91E14729}" type="pres">
      <dgm:prSet presAssocID="{12FDC6FE-935B-4DFD-8C80-0945DC32703D}" presName="rootConnector" presStyleLbl="node2" presStyleIdx="1" presStyleCnt="4"/>
      <dgm:spPr/>
      <dgm:t>
        <a:bodyPr/>
        <a:lstStyle/>
        <a:p>
          <a:endParaRPr lang="pt-BR"/>
        </a:p>
      </dgm:t>
    </dgm:pt>
    <dgm:pt modelId="{D601D6C2-5643-43F8-B5FC-D192D6464E84}" type="pres">
      <dgm:prSet presAssocID="{12FDC6FE-935B-4DFD-8C80-0945DC32703D}" presName="hierChild4" presStyleCnt="0"/>
      <dgm:spPr/>
    </dgm:pt>
    <dgm:pt modelId="{DEF80555-5730-401C-92EF-D492F0F616DF}" type="pres">
      <dgm:prSet presAssocID="{12FDC6FE-935B-4DFD-8C80-0945DC32703D}" presName="hierChild5" presStyleCnt="0"/>
      <dgm:spPr/>
    </dgm:pt>
    <dgm:pt modelId="{CB60F69C-7F20-4F37-8F5A-EFAD3FB13484}" type="pres">
      <dgm:prSet presAssocID="{8B16DE88-89A1-4714-96A8-E347E0CEBAC4}" presName="Name37" presStyleLbl="parChTrans1D2" presStyleIdx="2" presStyleCnt="6"/>
      <dgm:spPr/>
      <dgm:t>
        <a:bodyPr/>
        <a:lstStyle/>
        <a:p>
          <a:endParaRPr lang="pt-BR"/>
        </a:p>
      </dgm:t>
    </dgm:pt>
    <dgm:pt modelId="{832CFCB4-CE39-44ED-A372-25CDBEAA28BF}" type="pres">
      <dgm:prSet presAssocID="{A4CB96A1-5E9F-4003-B0E0-EE5ED666B248}" presName="hierRoot2" presStyleCnt="0">
        <dgm:presLayoutVars>
          <dgm:hierBranch val="init"/>
        </dgm:presLayoutVars>
      </dgm:prSet>
      <dgm:spPr/>
    </dgm:pt>
    <dgm:pt modelId="{2D3D0D92-57A7-4AA6-B6BF-06151DECD8FA}" type="pres">
      <dgm:prSet presAssocID="{A4CB96A1-5E9F-4003-B0E0-EE5ED666B248}" presName="rootComposite" presStyleCnt="0"/>
      <dgm:spPr/>
    </dgm:pt>
    <dgm:pt modelId="{A980808E-6739-4E73-BCB2-79EC57110CA9}" type="pres">
      <dgm:prSet presAssocID="{A4CB96A1-5E9F-4003-B0E0-EE5ED666B24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48E9B7-6C6A-4435-A2D7-F1FB394D4A4C}" type="pres">
      <dgm:prSet presAssocID="{A4CB96A1-5E9F-4003-B0E0-EE5ED666B248}" presName="rootConnector" presStyleLbl="node2" presStyleIdx="2" presStyleCnt="4"/>
      <dgm:spPr/>
      <dgm:t>
        <a:bodyPr/>
        <a:lstStyle/>
        <a:p>
          <a:endParaRPr lang="pt-BR"/>
        </a:p>
      </dgm:t>
    </dgm:pt>
    <dgm:pt modelId="{74720AC4-550E-4754-B4A1-1C0D0DADEB31}" type="pres">
      <dgm:prSet presAssocID="{A4CB96A1-5E9F-4003-B0E0-EE5ED666B248}" presName="hierChild4" presStyleCnt="0"/>
      <dgm:spPr/>
    </dgm:pt>
    <dgm:pt modelId="{16620F7B-C99B-4CEA-9001-FCF78DC33573}" type="pres">
      <dgm:prSet presAssocID="{A4CB96A1-5E9F-4003-B0E0-EE5ED666B248}" presName="hierChild5" presStyleCnt="0"/>
      <dgm:spPr/>
    </dgm:pt>
    <dgm:pt modelId="{FAF26C34-91C3-48F6-A2AF-3AB137254763}" type="pres">
      <dgm:prSet presAssocID="{906514F0-48BC-4D03-B37A-D1538D6004FA}" presName="Name37" presStyleLbl="parChTrans1D2" presStyleIdx="3" presStyleCnt="6"/>
      <dgm:spPr/>
      <dgm:t>
        <a:bodyPr/>
        <a:lstStyle/>
        <a:p>
          <a:endParaRPr lang="pt-BR"/>
        </a:p>
      </dgm:t>
    </dgm:pt>
    <dgm:pt modelId="{5320AD54-71DA-49E6-B7A3-94A534379258}" type="pres">
      <dgm:prSet presAssocID="{E83DE69F-3866-43FE-B4C0-0F52FD9EA313}" presName="hierRoot2" presStyleCnt="0">
        <dgm:presLayoutVars>
          <dgm:hierBranch val="init"/>
        </dgm:presLayoutVars>
      </dgm:prSet>
      <dgm:spPr/>
    </dgm:pt>
    <dgm:pt modelId="{FCB32BAB-610D-4181-8122-64C5E59BFA27}" type="pres">
      <dgm:prSet presAssocID="{E83DE69F-3866-43FE-B4C0-0F52FD9EA313}" presName="rootComposite" presStyleCnt="0"/>
      <dgm:spPr/>
    </dgm:pt>
    <dgm:pt modelId="{9277421C-AE96-4DB3-A485-3EB01EC7FDFC}" type="pres">
      <dgm:prSet presAssocID="{E83DE69F-3866-43FE-B4C0-0F52FD9EA313}" presName="rootText" presStyleLbl="node2" presStyleIdx="3" presStyleCnt="4" custScaleX="1175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1222A6-39F5-4A9A-BA9D-AEF2C004543C}" type="pres">
      <dgm:prSet presAssocID="{E83DE69F-3866-43FE-B4C0-0F52FD9EA313}" presName="rootConnector" presStyleLbl="node2" presStyleIdx="3" presStyleCnt="4"/>
      <dgm:spPr/>
      <dgm:t>
        <a:bodyPr/>
        <a:lstStyle/>
        <a:p>
          <a:endParaRPr lang="pt-BR"/>
        </a:p>
      </dgm:t>
    </dgm:pt>
    <dgm:pt modelId="{407EAF3C-4D7A-4A50-968A-A498803500A9}" type="pres">
      <dgm:prSet presAssocID="{E83DE69F-3866-43FE-B4C0-0F52FD9EA313}" presName="hierChild4" presStyleCnt="0"/>
      <dgm:spPr/>
    </dgm:pt>
    <dgm:pt modelId="{8E29C631-456F-4CCA-80DF-662F5348EF54}" type="pres">
      <dgm:prSet presAssocID="{E83DE69F-3866-43FE-B4C0-0F52FD9EA313}" presName="hierChild5" presStyleCnt="0"/>
      <dgm:spPr/>
    </dgm:pt>
    <dgm:pt modelId="{3BFA59AF-4F28-4BB1-9FA6-5C88DFD1E945}" type="pres">
      <dgm:prSet presAssocID="{9CEC26FE-65C3-4F94-BC04-A4F85E5DBDDC}" presName="hierChild3" presStyleCnt="0"/>
      <dgm:spPr/>
    </dgm:pt>
    <dgm:pt modelId="{AA443E5A-A209-478D-BE16-0D559BE7AA70}" type="pres">
      <dgm:prSet presAssocID="{AB67D5C1-6D93-4701-A0E3-1B802F9B783A}" presName="Name111" presStyleLbl="parChTrans1D2" presStyleIdx="4" presStyleCnt="6"/>
      <dgm:spPr/>
      <dgm:t>
        <a:bodyPr/>
        <a:lstStyle/>
        <a:p>
          <a:endParaRPr lang="pt-BR"/>
        </a:p>
      </dgm:t>
    </dgm:pt>
    <dgm:pt modelId="{C3C974A6-9C98-4A1C-8A46-BA2B60F70EAC}" type="pres">
      <dgm:prSet presAssocID="{4A9D6085-5426-402F-9E55-1821B91B660E}" presName="hierRoot3" presStyleCnt="0">
        <dgm:presLayoutVars>
          <dgm:hierBranch val="init"/>
        </dgm:presLayoutVars>
      </dgm:prSet>
      <dgm:spPr/>
    </dgm:pt>
    <dgm:pt modelId="{DA863EB4-AF78-41F5-8A0E-1711C40EE54E}" type="pres">
      <dgm:prSet presAssocID="{4A9D6085-5426-402F-9E55-1821B91B660E}" presName="rootComposite3" presStyleCnt="0"/>
      <dgm:spPr/>
    </dgm:pt>
    <dgm:pt modelId="{3C43EBD5-B8E6-4045-B588-6CC5C7EC45F4}" type="pres">
      <dgm:prSet presAssocID="{4A9D6085-5426-402F-9E55-1821B91B660E}" presName="rootText3" presStyleLbl="asst1" presStyleIdx="0" presStyleCnt="2" custLinFactNeighborX="6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D041B33-A125-4933-ADA0-20D577DDBDDE}" type="pres">
      <dgm:prSet presAssocID="{4A9D6085-5426-402F-9E55-1821B91B660E}" presName="rootConnector3" presStyleLbl="asst1" presStyleIdx="0" presStyleCnt="2"/>
      <dgm:spPr/>
      <dgm:t>
        <a:bodyPr/>
        <a:lstStyle/>
        <a:p>
          <a:endParaRPr lang="pt-BR"/>
        </a:p>
      </dgm:t>
    </dgm:pt>
    <dgm:pt modelId="{D9739B57-5ADA-495A-ADA1-BDE714503CD6}" type="pres">
      <dgm:prSet presAssocID="{4A9D6085-5426-402F-9E55-1821B91B660E}" presName="hierChild6" presStyleCnt="0"/>
      <dgm:spPr/>
    </dgm:pt>
    <dgm:pt modelId="{BB3508E7-A11B-4B45-89D1-17C25FE7644D}" type="pres">
      <dgm:prSet presAssocID="{4A9D6085-5426-402F-9E55-1821B91B660E}" presName="hierChild7" presStyleCnt="0"/>
      <dgm:spPr/>
    </dgm:pt>
    <dgm:pt modelId="{DCB34F5B-E85D-491F-B9CF-0C857D065D70}" type="pres">
      <dgm:prSet presAssocID="{B76EB0EE-81DB-42D2-8CAD-E76019D8EC04}" presName="Name111" presStyleLbl="parChTrans1D2" presStyleIdx="5" presStyleCnt="6"/>
      <dgm:spPr/>
      <dgm:t>
        <a:bodyPr/>
        <a:lstStyle/>
        <a:p>
          <a:endParaRPr lang="pt-BR"/>
        </a:p>
      </dgm:t>
    </dgm:pt>
    <dgm:pt modelId="{C4D5AD59-553F-4744-B6A4-B0BFCAA1DC95}" type="pres">
      <dgm:prSet presAssocID="{769FE515-91A7-4C89-B419-9EED68081221}" presName="hierRoot3" presStyleCnt="0">
        <dgm:presLayoutVars>
          <dgm:hierBranch val="init"/>
        </dgm:presLayoutVars>
      </dgm:prSet>
      <dgm:spPr/>
    </dgm:pt>
    <dgm:pt modelId="{76897789-0F4A-42B0-AF17-CAABC2554501}" type="pres">
      <dgm:prSet presAssocID="{769FE515-91A7-4C89-B419-9EED68081221}" presName="rootComposite3" presStyleCnt="0"/>
      <dgm:spPr/>
    </dgm:pt>
    <dgm:pt modelId="{135C4F3D-D432-431D-85E2-AAE376BD11B5}" type="pres">
      <dgm:prSet presAssocID="{769FE515-91A7-4C89-B419-9EED68081221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C05987-2EEE-4D35-9130-4003ED839188}" type="pres">
      <dgm:prSet presAssocID="{769FE515-91A7-4C89-B419-9EED68081221}" presName="rootConnector3" presStyleLbl="asst1" presStyleIdx="1" presStyleCnt="2"/>
      <dgm:spPr/>
      <dgm:t>
        <a:bodyPr/>
        <a:lstStyle/>
        <a:p>
          <a:endParaRPr lang="pt-BR"/>
        </a:p>
      </dgm:t>
    </dgm:pt>
    <dgm:pt modelId="{3BE1F7B0-FEDD-4A56-812D-74E4EC3474C6}" type="pres">
      <dgm:prSet presAssocID="{769FE515-91A7-4C89-B419-9EED68081221}" presName="hierChild6" presStyleCnt="0"/>
      <dgm:spPr/>
    </dgm:pt>
    <dgm:pt modelId="{6352D8AA-92D7-4F41-9D9D-7A04D2B4AC3E}" type="pres">
      <dgm:prSet presAssocID="{769FE515-91A7-4C89-B419-9EED68081221}" presName="hierChild7" presStyleCnt="0"/>
      <dgm:spPr/>
    </dgm:pt>
  </dgm:ptLst>
  <dgm:cxnLst>
    <dgm:cxn modelId="{169F36BE-59FA-4044-962F-64C9FE1EDBCE}" type="presOf" srcId="{769FE515-91A7-4C89-B419-9EED68081221}" destId="{135C4F3D-D432-431D-85E2-AAE376BD11B5}" srcOrd="0" destOrd="0" presId="urn:microsoft.com/office/officeart/2005/8/layout/orgChart1"/>
    <dgm:cxn modelId="{8E665646-50E0-42F9-B82B-48B0630E7B76}" type="presOf" srcId="{12FDC6FE-935B-4DFD-8C80-0945DC32703D}" destId="{ABDA5CB3-F348-4CC4-9355-65C5803D0B97}" srcOrd="0" destOrd="0" presId="urn:microsoft.com/office/officeart/2005/8/layout/orgChart1"/>
    <dgm:cxn modelId="{5CAF9B59-FB1F-4B85-9136-72DB5842376C}" type="presOf" srcId="{B76EB0EE-81DB-42D2-8CAD-E76019D8EC04}" destId="{DCB34F5B-E85D-491F-B9CF-0C857D065D70}" srcOrd="0" destOrd="0" presId="urn:microsoft.com/office/officeart/2005/8/layout/orgChart1"/>
    <dgm:cxn modelId="{B2DD9366-B997-46A4-9E2A-B12070AA6F49}" type="presOf" srcId="{8B16DE88-89A1-4714-96A8-E347E0CEBAC4}" destId="{CB60F69C-7F20-4F37-8F5A-EFAD3FB13484}" srcOrd="0" destOrd="0" presId="urn:microsoft.com/office/officeart/2005/8/layout/orgChart1"/>
    <dgm:cxn modelId="{A85436F4-454B-4347-9452-9821E5C414A3}" type="presOf" srcId="{9CEC26FE-65C3-4F94-BC04-A4F85E5DBDDC}" destId="{6AB8B6CE-6830-419F-9E82-39386D206E4B}" srcOrd="1" destOrd="0" presId="urn:microsoft.com/office/officeart/2005/8/layout/orgChart1"/>
    <dgm:cxn modelId="{D0B6E7F4-11B4-483A-B81B-4BA5272FB7B7}" type="presOf" srcId="{A4CB96A1-5E9F-4003-B0E0-EE5ED666B248}" destId="{7B48E9B7-6C6A-4435-A2D7-F1FB394D4A4C}" srcOrd="1" destOrd="0" presId="urn:microsoft.com/office/officeart/2005/8/layout/orgChart1"/>
    <dgm:cxn modelId="{D5CDEDC8-890E-41E0-B519-9B9F19401F8F}" type="presOf" srcId="{AB67D5C1-6D93-4701-A0E3-1B802F9B783A}" destId="{AA443E5A-A209-478D-BE16-0D559BE7AA70}" srcOrd="0" destOrd="0" presId="urn:microsoft.com/office/officeart/2005/8/layout/orgChart1"/>
    <dgm:cxn modelId="{6D84F70A-EFEC-44A3-A646-8FF53C3ECB5D}" type="presOf" srcId="{12FDC6FE-935B-4DFD-8C80-0945DC32703D}" destId="{2B938EE2-4F67-4D10-A341-424B91E14729}" srcOrd="1" destOrd="0" presId="urn:microsoft.com/office/officeart/2005/8/layout/orgChart1"/>
    <dgm:cxn modelId="{A156C8F7-11F2-4839-A169-DC93DAC8734F}" type="presOf" srcId="{A4CB96A1-5E9F-4003-B0E0-EE5ED666B248}" destId="{A980808E-6739-4E73-BCB2-79EC57110CA9}" srcOrd="0" destOrd="0" presId="urn:microsoft.com/office/officeart/2005/8/layout/orgChart1"/>
    <dgm:cxn modelId="{ED8863A8-BF3E-4A69-9E62-095858B45794}" type="presOf" srcId="{9CEC26FE-65C3-4F94-BC04-A4F85E5DBDDC}" destId="{B342CAF6-3DCE-424D-B6F3-6271C491197C}" srcOrd="0" destOrd="0" presId="urn:microsoft.com/office/officeart/2005/8/layout/orgChart1"/>
    <dgm:cxn modelId="{33B76584-1C78-42A0-B552-70E3A8623E7D}" type="presOf" srcId="{63E39F07-B067-4A6C-9F3E-991F55CE6216}" destId="{9B0947D6-00A4-41C3-9FE7-767157E3FB7B}" srcOrd="1" destOrd="0" presId="urn:microsoft.com/office/officeart/2005/8/layout/orgChart1"/>
    <dgm:cxn modelId="{96A4EA28-6988-4807-A0E6-4BB0098A4915}" srcId="{9CEC26FE-65C3-4F94-BC04-A4F85E5DBDDC}" destId="{12FDC6FE-935B-4DFD-8C80-0945DC32703D}" srcOrd="3" destOrd="0" parTransId="{EDCA7C9F-00F5-4833-989D-4959604AF23F}" sibTransId="{EC498026-612E-4ADB-9970-179725A4A99D}"/>
    <dgm:cxn modelId="{7A3962DC-E3D7-4887-BE11-721F78521F37}" type="presOf" srcId="{E83DE69F-3866-43FE-B4C0-0F52FD9EA313}" destId="{9277421C-AE96-4DB3-A485-3EB01EC7FDFC}" srcOrd="0" destOrd="0" presId="urn:microsoft.com/office/officeart/2005/8/layout/orgChart1"/>
    <dgm:cxn modelId="{A01624B2-AB44-48A5-8354-9D13711A98AE}" type="presOf" srcId="{EDCA7C9F-00F5-4833-989D-4959604AF23F}" destId="{91773464-47C5-4E3C-B212-7334E2AA1D26}" srcOrd="0" destOrd="0" presId="urn:microsoft.com/office/officeart/2005/8/layout/orgChart1"/>
    <dgm:cxn modelId="{154C0665-B018-4DF7-84F4-2399A282F7EE}" srcId="{9CEC26FE-65C3-4F94-BC04-A4F85E5DBDDC}" destId="{63E39F07-B067-4A6C-9F3E-991F55CE6216}" srcOrd="2" destOrd="0" parTransId="{E72C7F1C-6658-4E51-9EBC-A1C530E1AA39}" sibTransId="{790E213F-BE74-4D0C-9A10-AB369C1B9447}"/>
    <dgm:cxn modelId="{865E0802-F99E-4331-AF8C-7638F7A978AE}" srcId="{9CEC26FE-65C3-4F94-BC04-A4F85E5DBDDC}" destId="{4A9D6085-5426-402F-9E55-1821B91B660E}" srcOrd="0" destOrd="0" parTransId="{AB67D5C1-6D93-4701-A0E3-1B802F9B783A}" sibTransId="{124A117E-8BA4-47A5-AB91-9662ABC9CBF3}"/>
    <dgm:cxn modelId="{30ADAFF6-5A5E-4D02-A614-464EB2C08188}" type="presOf" srcId="{906514F0-48BC-4D03-B37A-D1538D6004FA}" destId="{FAF26C34-91C3-48F6-A2AF-3AB137254763}" srcOrd="0" destOrd="0" presId="urn:microsoft.com/office/officeart/2005/8/layout/orgChart1"/>
    <dgm:cxn modelId="{E7DB3C4F-C6DB-4680-9578-A8F0EBC5817B}" srcId="{9CEC26FE-65C3-4F94-BC04-A4F85E5DBDDC}" destId="{E83DE69F-3866-43FE-B4C0-0F52FD9EA313}" srcOrd="5" destOrd="0" parTransId="{906514F0-48BC-4D03-B37A-D1538D6004FA}" sibTransId="{5028910A-024A-4F23-804A-15F7D258A82F}"/>
    <dgm:cxn modelId="{71F91F88-137D-41D5-993F-18C8EF5713EC}" srcId="{9CEC26FE-65C3-4F94-BC04-A4F85E5DBDDC}" destId="{A4CB96A1-5E9F-4003-B0E0-EE5ED666B248}" srcOrd="4" destOrd="0" parTransId="{8B16DE88-89A1-4714-96A8-E347E0CEBAC4}" sibTransId="{CD801934-C415-4686-B61D-AB86FBEE6654}"/>
    <dgm:cxn modelId="{7DFD5EAB-B803-4808-AD65-7E276DF6997A}" type="presOf" srcId="{769FE515-91A7-4C89-B419-9EED68081221}" destId="{D6C05987-2EEE-4D35-9130-4003ED839188}" srcOrd="1" destOrd="0" presId="urn:microsoft.com/office/officeart/2005/8/layout/orgChart1"/>
    <dgm:cxn modelId="{2227986A-4576-4C94-BE41-C444E5D74335}" type="presOf" srcId="{DD17D3BC-40C3-43C9-B0F8-0ED63F7B3A9D}" destId="{F914D0C4-2A5C-426A-94D3-E9901E04A7A2}" srcOrd="0" destOrd="0" presId="urn:microsoft.com/office/officeart/2005/8/layout/orgChart1"/>
    <dgm:cxn modelId="{2B3E5AC9-2D72-4205-8B2F-BEAACEAA00ED}" srcId="{DD17D3BC-40C3-43C9-B0F8-0ED63F7B3A9D}" destId="{9CEC26FE-65C3-4F94-BC04-A4F85E5DBDDC}" srcOrd="0" destOrd="0" parTransId="{184C7F93-3CF6-4EFA-8012-D24A0C58EED7}" sibTransId="{528D4B9C-7DFF-4CCF-9D58-54BC35370AB6}"/>
    <dgm:cxn modelId="{8310811F-F28E-449B-99DD-924574D58D71}" type="presOf" srcId="{4A9D6085-5426-402F-9E55-1821B91B660E}" destId="{3C43EBD5-B8E6-4045-B588-6CC5C7EC45F4}" srcOrd="0" destOrd="0" presId="urn:microsoft.com/office/officeart/2005/8/layout/orgChart1"/>
    <dgm:cxn modelId="{BE3C1436-3B7F-4942-A248-347C6C47DC8E}" type="presOf" srcId="{4A9D6085-5426-402F-9E55-1821B91B660E}" destId="{5D041B33-A125-4933-ADA0-20D577DDBDDE}" srcOrd="1" destOrd="0" presId="urn:microsoft.com/office/officeart/2005/8/layout/orgChart1"/>
    <dgm:cxn modelId="{3E8E813A-73F5-4FA9-91CF-424A45A36623}" srcId="{9CEC26FE-65C3-4F94-BC04-A4F85E5DBDDC}" destId="{769FE515-91A7-4C89-B419-9EED68081221}" srcOrd="1" destOrd="0" parTransId="{B76EB0EE-81DB-42D2-8CAD-E76019D8EC04}" sibTransId="{E744C98D-771C-48A9-8BC2-8F4B6167B5FF}"/>
    <dgm:cxn modelId="{53B110EE-3E04-4F97-8B97-48EA3F44232B}" type="presOf" srcId="{E83DE69F-3866-43FE-B4C0-0F52FD9EA313}" destId="{061222A6-39F5-4A9A-BA9D-AEF2C004543C}" srcOrd="1" destOrd="0" presId="urn:microsoft.com/office/officeart/2005/8/layout/orgChart1"/>
    <dgm:cxn modelId="{E6006996-48AB-43DE-85FA-D730F45ADC85}" type="presOf" srcId="{E72C7F1C-6658-4E51-9EBC-A1C530E1AA39}" destId="{04E93739-6330-49C0-BB71-8F39F90B5F8E}" srcOrd="0" destOrd="0" presId="urn:microsoft.com/office/officeart/2005/8/layout/orgChart1"/>
    <dgm:cxn modelId="{00659885-119D-407F-B94D-9E2A8C7325B0}" type="presOf" srcId="{63E39F07-B067-4A6C-9F3E-991F55CE6216}" destId="{616E9F7B-A8D8-4467-9712-960599A3B022}" srcOrd="0" destOrd="0" presId="urn:microsoft.com/office/officeart/2005/8/layout/orgChart1"/>
    <dgm:cxn modelId="{A06B855B-DC97-4917-B715-B81EB0440C1E}" type="presParOf" srcId="{F914D0C4-2A5C-426A-94D3-E9901E04A7A2}" destId="{ABF8661D-8026-4BB8-BEA3-D39A565B23D9}" srcOrd="0" destOrd="0" presId="urn:microsoft.com/office/officeart/2005/8/layout/orgChart1"/>
    <dgm:cxn modelId="{5774D98F-2FFE-428E-9370-6D5C6C63206B}" type="presParOf" srcId="{ABF8661D-8026-4BB8-BEA3-D39A565B23D9}" destId="{E321071D-F25C-4EE6-9912-AA69DC41D6C7}" srcOrd="0" destOrd="0" presId="urn:microsoft.com/office/officeart/2005/8/layout/orgChart1"/>
    <dgm:cxn modelId="{44050954-E279-4EBA-B2C7-5AEA56235A7D}" type="presParOf" srcId="{E321071D-F25C-4EE6-9912-AA69DC41D6C7}" destId="{B342CAF6-3DCE-424D-B6F3-6271C491197C}" srcOrd="0" destOrd="0" presId="urn:microsoft.com/office/officeart/2005/8/layout/orgChart1"/>
    <dgm:cxn modelId="{5F85A1FE-4A4B-4A55-B9A4-127D14072EB1}" type="presParOf" srcId="{E321071D-F25C-4EE6-9912-AA69DC41D6C7}" destId="{6AB8B6CE-6830-419F-9E82-39386D206E4B}" srcOrd="1" destOrd="0" presId="urn:microsoft.com/office/officeart/2005/8/layout/orgChart1"/>
    <dgm:cxn modelId="{8851751F-2CA7-452C-8533-0811AF260373}" type="presParOf" srcId="{ABF8661D-8026-4BB8-BEA3-D39A565B23D9}" destId="{CF36E1F7-4305-42CC-B5F3-65FDD3917EBA}" srcOrd="1" destOrd="0" presId="urn:microsoft.com/office/officeart/2005/8/layout/orgChart1"/>
    <dgm:cxn modelId="{19FB618B-09AE-44C6-B151-6F8FB70D034A}" type="presParOf" srcId="{CF36E1F7-4305-42CC-B5F3-65FDD3917EBA}" destId="{04E93739-6330-49C0-BB71-8F39F90B5F8E}" srcOrd="0" destOrd="0" presId="urn:microsoft.com/office/officeart/2005/8/layout/orgChart1"/>
    <dgm:cxn modelId="{FF5D20E5-DBF9-4EB8-944D-C5DC8A67FFED}" type="presParOf" srcId="{CF36E1F7-4305-42CC-B5F3-65FDD3917EBA}" destId="{290876DD-9692-4E7B-8911-5CAB5BD6323F}" srcOrd="1" destOrd="0" presId="urn:microsoft.com/office/officeart/2005/8/layout/orgChart1"/>
    <dgm:cxn modelId="{EC1364FF-74D4-4D44-94B8-50830FEB3248}" type="presParOf" srcId="{290876DD-9692-4E7B-8911-5CAB5BD6323F}" destId="{4AF25ACE-7936-4D56-9ED4-6653CAABFEAB}" srcOrd="0" destOrd="0" presId="urn:microsoft.com/office/officeart/2005/8/layout/orgChart1"/>
    <dgm:cxn modelId="{7469C0AC-18E3-4331-8D20-E7482C7C3CD3}" type="presParOf" srcId="{4AF25ACE-7936-4D56-9ED4-6653CAABFEAB}" destId="{616E9F7B-A8D8-4467-9712-960599A3B022}" srcOrd="0" destOrd="0" presId="urn:microsoft.com/office/officeart/2005/8/layout/orgChart1"/>
    <dgm:cxn modelId="{FB659D94-D9C7-4FBF-9BC5-18AF965A04E7}" type="presParOf" srcId="{4AF25ACE-7936-4D56-9ED4-6653CAABFEAB}" destId="{9B0947D6-00A4-41C3-9FE7-767157E3FB7B}" srcOrd="1" destOrd="0" presId="urn:microsoft.com/office/officeart/2005/8/layout/orgChart1"/>
    <dgm:cxn modelId="{60E78AFA-B693-47E4-A06E-CAFBF50A20DC}" type="presParOf" srcId="{290876DD-9692-4E7B-8911-5CAB5BD6323F}" destId="{D803397B-E518-44C3-94C5-A469B64EF858}" srcOrd="1" destOrd="0" presId="urn:microsoft.com/office/officeart/2005/8/layout/orgChart1"/>
    <dgm:cxn modelId="{5A9298B6-8135-4F85-846A-CB27C29BD4AC}" type="presParOf" srcId="{290876DD-9692-4E7B-8911-5CAB5BD6323F}" destId="{9855EA76-5D16-41C8-932E-B8BFC8185918}" srcOrd="2" destOrd="0" presId="urn:microsoft.com/office/officeart/2005/8/layout/orgChart1"/>
    <dgm:cxn modelId="{B82B0F2E-A6DF-4AEB-A012-A12159793434}" type="presParOf" srcId="{CF36E1F7-4305-42CC-B5F3-65FDD3917EBA}" destId="{91773464-47C5-4E3C-B212-7334E2AA1D26}" srcOrd="2" destOrd="0" presId="urn:microsoft.com/office/officeart/2005/8/layout/orgChart1"/>
    <dgm:cxn modelId="{EEF3C029-58C8-4D16-998A-BA9DD7AB8D2A}" type="presParOf" srcId="{CF36E1F7-4305-42CC-B5F3-65FDD3917EBA}" destId="{0EFD4E78-3098-402A-8D0C-DAB655C1D452}" srcOrd="3" destOrd="0" presId="urn:microsoft.com/office/officeart/2005/8/layout/orgChart1"/>
    <dgm:cxn modelId="{7D5C1649-EBE1-414D-A137-49953C8C31B0}" type="presParOf" srcId="{0EFD4E78-3098-402A-8D0C-DAB655C1D452}" destId="{6E13AA90-2434-4754-9086-97DFB974E1E2}" srcOrd="0" destOrd="0" presId="urn:microsoft.com/office/officeart/2005/8/layout/orgChart1"/>
    <dgm:cxn modelId="{86707494-1D66-49EF-9040-7D8F54381A95}" type="presParOf" srcId="{6E13AA90-2434-4754-9086-97DFB974E1E2}" destId="{ABDA5CB3-F348-4CC4-9355-65C5803D0B97}" srcOrd="0" destOrd="0" presId="urn:microsoft.com/office/officeart/2005/8/layout/orgChart1"/>
    <dgm:cxn modelId="{30021888-AC94-41BB-B9ED-D366AE8DB647}" type="presParOf" srcId="{6E13AA90-2434-4754-9086-97DFB974E1E2}" destId="{2B938EE2-4F67-4D10-A341-424B91E14729}" srcOrd="1" destOrd="0" presId="urn:microsoft.com/office/officeart/2005/8/layout/orgChart1"/>
    <dgm:cxn modelId="{9CA5204D-CFA9-4CDD-9A83-384F3D7D7B59}" type="presParOf" srcId="{0EFD4E78-3098-402A-8D0C-DAB655C1D452}" destId="{D601D6C2-5643-43F8-B5FC-D192D6464E84}" srcOrd="1" destOrd="0" presId="urn:microsoft.com/office/officeart/2005/8/layout/orgChart1"/>
    <dgm:cxn modelId="{E83736C8-FC05-4296-A2DD-F4044BB16781}" type="presParOf" srcId="{0EFD4E78-3098-402A-8D0C-DAB655C1D452}" destId="{DEF80555-5730-401C-92EF-D492F0F616DF}" srcOrd="2" destOrd="0" presId="urn:microsoft.com/office/officeart/2005/8/layout/orgChart1"/>
    <dgm:cxn modelId="{5D13C250-CDDD-4CD2-B94B-7D385BDFC0FD}" type="presParOf" srcId="{CF36E1F7-4305-42CC-B5F3-65FDD3917EBA}" destId="{CB60F69C-7F20-4F37-8F5A-EFAD3FB13484}" srcOrd="4" destOrd="0" presId="urn:microsoft.com/office/officeart/2005/8/layout/orgChart1"/>
    <dgm:cxn modelId="{85AE3A4B-E2F6-4E73-BF5E-972191EBBECA}" type="presParOf" srcId="{CF36E1F7-4305-42CC-B5F3-65FDD3917EBA}" destId="{832CFCB4-CE39-44ED-A372-25CDBEAA28BF}" srcOrd="5" destOrd="0" presId="urn:microsoft.com/office/officeart/2005/8/layout/orgChart1"/>
    <dgm:cxn modelId="{9F4EAACA-BE0F-471C-8CC1-E624AD701A99}" type="presParOf" srcId="{832CFCB4-CE39-44ED-A372-25CDBEAA28BF}" destId="{2D3D0D92-57A7-4AA6-B6BF-06151DECD8FA}" srcOrd="0" destOrd="0" presId="urn:microsoft.com/office/officeart/2005/8/layout/orgChart1"/>
    <dgm:cxn modelId="{31442AAD-0377-4395-A6C5-7E73A05499A0}" type="presParOf" srcId="{2D3D0D92-57A7-4AA6-B6BF-06151DECD8FA}" destId="{A980808E-6739-4E73-BCB2-79EC57110CA9}" srcOrd="0" destOrd="0" presId="urn:microsoft.com/office/officeart/2005/8/layout/orgChart1"/>
    <dgm:cxn modelId="{9E99882D-14A9-4649-B556-8920EB0E4EAF}" type="presParOf" srcId="{2D3D0D92-57A7-4AA6-B6BF-06151DECD8FA}" destId="{7B48E9B7-6C6A-4435-A2D7-F1FB394D4A4C}" srcOrd="1" destOrd="0" presId="urn:microsoft.com/office/officeart/2005/8/layout/orgChart1"/>
    <dgm:cxn modelId="{97704F57-843B-496D-B95F-B675603C4F3B}" type="presParOf" srcId="{832CFCB4-CE39-44ED-A372-25CDBEAA28BF}" destId="{74720AC4-550E-4754-B4A1-1C0D0DADEB31}" srcOrd="1" destOrd="0" presId="urn:microsoft.com/office/officeart/2005/8/layout/orgChart1"/>
    <dgm:cxn modelId="{93A953BA-DE94-47E8-8215-636C06A19215}" type="presParOf" srcId="{832CFCB4-CE39-44ED-A372-25CDBEAA28BF}" destId="{16620F7B-C99B-4CEA-9001-FCF78DC33573}" srcOrd="2" destOrd="0" presId="urn:microsoft.com/office/officeart/2005/8/layout/orgChart1"/>
    <dgm:cxn modelId="{440DBE4A-18E6-42DD-81BC-B20A93465057}" type="presParOf" srcId="{CF36E1F7-4305-42CC-B5F3-65FDD3917EBA}" destId="{FAF26C34-91C3-48F6-A2AF-3AB137254763}" srcOrd="6" destOrd="0" presId="urn:microsoft.com/office/officeart/2005/8/layout/orgChart1"/>
    <dgm:cxn modelId="{2136C3CB-8465-4007-B7BC-2F7D648B59E0}" type="presParOf" srcId="{CF36E1F7-4305-42CC-B5F3-65FDD3917EBA}" destId="{5320AD54-71DA-49E6-B7A3-94A534379258}" srcOrd="7" destOrd="0" presId="urn:microsoft.com/office/officeart/2005/8/layout/orgChart1"/>
    <dgm:cxn modelId="{A473F0B8-2E91-4B12-A96E-D3DEA42DEAAA}" type="presParOf" srcId="{5320AD54-71DA-49E6-B7A3-94A534379258}" destId="{FCB32BAB-610D-4181-8122-64C5E59BFA27}" srcOrd="0" destOrd="0" presId="urn:microsoft.com/office/officeart/2005/8/layout/orgChart1"/>
    <dgm:cxn modelId="{B814181B-4692-4A61-BB7C-19E6DFC27FE2}" type="presParOf" srcId="{FCB32BAB-610D-4181-8122-64C5E59BFA27}" destId="{9277421C-AE96-4DB3-A485-3EB01EC7FDFC}" srcOrd="0" destOrd="0" presId="urn:microsoft.com/office/officeart/2005/8/layout/orgChart1"/>
    <dgm:cxn modelId="{2DB0A945-AD0F-4ADC-AB11-BCF2A271DA3A}" type="presParOf" srcId="{FCB32BAB-610D-4181-8122-64C5E59BFA27}" destId="{061222A6-39F5-4A9A-BA9D-AEF2C004543C}" srcOrd="1" destOrd="0" presId="urn:microsoft.com/office/officeart/2005/8/layout/orgChart1"/>
    <dgm:cxn modelId="{DDA10DEF-4D48-4089-8C88-47CFBFD0B7E1}" type="presParOf" srcId="{5320AD54-71DA-49E6-B7A3-94A534379258}" destId="{407EAF3C-4D7A-4A50-968A-A498803500A9}" srcOrd="1" destOrd="0" presId="urn:microsoft.com/office/officeart/2005/8/layout/orgChart1"/>
    <dgm:cxn modelId="{66561DF8-3B2F-4508-AD54-93F152A44C33}" type="presParOf" srcId="{5320AD54-71DA-49E6-B7A3-94A534379258}" destId="{8E29C631-456F-4CCA-80DF-662F5348EF54}" srcOrd="2" destOrd="0" presId="urn:microsoft.com/office/officeart/2005/8/layout/orgChart1"/>
    <dgm:cxn modelId="{AB685FAF-8469-48C2-B01A-600F24BD8AC5}" type="presParOf" srcId="{ABF8661D-8026-4BB8-BEA3-D39A565B23D9}" destId="{3BFA59AF-4F28-4BB1-9FA6-5C88DFD1E945}" srcOrd="2" destOrd="0" presId="urn:microsoft.com/office/officeart/2005/8/layout/orgChart1"/>
    <dgm:cxn modelId="{1131BA51-F67F-4500-A4FD-B0027B8EFE44}" type="presParOf" srcId="{3BFA59AF-4F28-4BB1-9FA6-5C88DFD1E945}" destId="{AA443E5A-A209-478D-BE16-0D559BE7AA70}" srcOrd="0" destOrd="0" presId="urn:microsoft.com/office/officeart/2005/8/layout/orgChart1"/>
    <dgm:cxn modelId="{8E889E32-8373-4FE4-A223-49C0D9657522}" type="presParOf" srcId="{3BFA59AF-4F28-4BB1-9FA6-5C88DFD1E945}" destId="{C3C974A6-9C98-4A1C-8A46-BA2B60F70EAC}" srcOrd="1" destOrd="0" presId="urn:microsoft.com/office/officeart/2005/8/layout/orgChart1"/>
    <dgm:cxn modelId="{E638D78C-FF6D-4465-9652-7FFBDAA68B11}" type="presParOf" srcId="{C3C974A6-9C98-4A1C-8A46-BA2B60F70EAC}" destId="{DA863EB4-AF78-41F5-8A0E-1711C40EE54E}" srcOrd="0" destOrd="0" presId="urn:microsoft.com/office/officeart/2005/8/layout/orgChart1"/>
    <dgm:cxn modelId="{F72E1F0F-338B-4AE4-8A77-56F380382B95}" type="presParOf" srcId="{DA863EB4-AF78-41F5-8A0E-1711C40EE54E}" destId="{3C43EBD5-B8E6-4045-B588-6CC5C7EC45F4}" srcOrd="0" destOrd="0" presId="urn:microsoft.com/office/officeart/2005/8/layout/orgChart1"/>
    <dgm:cxn modelId="{32C0A74D-5162-4AC1-A20C-186F227561BE}" type="presParOf" srcId="{DA863EB4-AF78-41F5-8A0E-1711C40EE54E}" destId="{5D041B33-A125-4933-ADA0-20D577DDBDDE}" srcOrd="1" destOrd="0" presId="urn:microsoft.com/office/officeart/2005/8/layout/orgChart1"/>
    <dgm:cxn modelId="{EB013371-12D4-4498-8877-A0141C68E247}" type="presParOf" srcId="{C3C974A6-9C98-4A1C-8A46-BA2B60F70EAC}" destId="{D9739B57-5ADA-495A-ADA1-BDE714503CD6}" srcOrd="1" destOrd="0" presId="urn:microsoft.com/office/officeart/2005/8/layout/orgChart1"/>
    <dgm:cxn modelId="{0A62B73F-E987-4AC8-B859-C927CC146B70}" type="presParOf" srcId="{C3C974A6-9C98-4A1C-8A46-BA2B60F70EAC}" destId="{BB3508E7-A11B-4B45-89D1-17C25FE7644D}" srcOrd="2" destOrd="0" presId="urn:microsoft.com/office/officeart/2005/8/layout/orgChart1"/>
    <dgm:cxn modelId="{D0D34D64-B7AF-46B4-8DFF-DB50059606AC}" type="presParOf" srcId="{3BFA59AF-4F28-4BB1-9FA6-5C88DFD1E945}" destId="{DCB34F5B-E85D-491F-B9CF-0C857D065D70}" srcOrd="2" destOrd="0" presId="urn:microsoft.com/office/officeart/2005/8/layout/orgChart1"/>
    <dgm:cxn modelId="{D8F0D9DA-01DA-4705-A468-DF49BDBB4D1B}" type="presParOf" srcId="{3BFA59AF-4F28-4BB1-9FA6-5C88DFD1E945}" destId="{C4D5AD59-553F-4744-B6A4-B0BFCAA1DC95}" srcOrd="3" destOrd="0" presId="urn:microsoft.com/office/officeart/2005/8/layout/orgChart1"/>
    <dgm:cxn modelId="{0CC19C57-8BDB-4AE0-AD38-CD28715C8AA3}" type="presParOf" srcId="{C4D5AD59-553F-4744-B6A4-B0BFCAA1DC95}" destId="{76897789-0F4A-42B0-AF17-CAABC2554501}" srcOrd="0" destOrd="0" presId="urn:microsoft.com/office/officeart/2005/8/layout/orgChart1"/>
    <dgm:cxn modelId="{0AE83DEA-0AE7-4376-97DC-6D7D7DA5DC8D}" type="presParOf" srcId="{76897789-0F4A-42B0-AF17-CAABC2554501}" destId="{135C4F3D-D432-431D-85E2-AAE376BD11B5}" srcOrd="0" destOrd="0" presId="urn:microsoft.com/office/officeart/2005/8/layout/orgChart1"/>
    <dgm:cxn modelId="{90EF4C9E-230C-48CE-A217-5A97E8050735}" type="presParOf" srcId="{76897789-0F4A-42B0-AF17-CAABC2554501}" destId="{D6C05987-2EEE-4D35-9130-4003ED839188}" srcOrd="1" destOrd="0" presId="urn:microsoft.com/office/officeart/2005/8/layout/orgChart1"/>
    <dgm:cxn modelId="{89A552E2-1C06-4185-B4B8-ADB41ECD4813}" type="presParOf" srcId="{C4D5AD59-553F-4744-B6A4-B0BFCAA1DC95}" destId="{3BE1F7B0-FEDD-4A56-812D-74E4EC3474C6}" srcOrd="1" destOrd="0" presId="urn:microsoft.com/office/officeart/2005/8/layout/orgChart1"/>
    <dgm:cxn modelId="{C9C14706-7FB7-4A81-B3E0-E36C88D89D58}" type="presParOf" srcId="{C4D5AD59-553F-4744-B6A4-B0BFCAA1DC95}" destId="{6352D8AA-92D7-4F41-9D9D-7A04D2B4AC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770D2D-289F-4630-9619-7FA20F38D8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36B9B9-2035-4317-A08E-6C296B34A8D4}">
      <dgm:prSet phldrT="[Texto]"/>
      <dgm:spPr/>
      <dgm:t>
        <a:bodyPr/>
        <a:lstStyle/>
        <a:p>
          <a:r>
            <a:rPr lang="pt-BR" dirty="0" err="1" smtClean="0"/>
            <a:t>Listofera</a:t>
          </a:r>
          <a:endParaRPr lang="pt-BR" dirty="0"/>
        </a:p>
      </dgm:t>
    </dgm:pt>
    <dgm:pt modelId="{E925CC8A-30AB-4AFB-A918-020C3D13F161}" type="parTrans" cxnId="{FCB45208-6156-4B90-A2AD-593031277EE1}">
      <dgm:prSet/>
      <dgm:spPr/>
      <dgm:t>
        <a:bodyPr/>
        <a:lstStyle/>
        <a:p>
          <a:endParaRPr lang="pt-BR"/>
        </a:p>
      </dgm:t>
    </dgm:pt>
    <dgm:pt modelId="{FB96C426-46B7-4C39-BBD2-CD38838AD0FA}" type="sibTrans" cxnId="{FCB45208-6156-4B90-A2AD-593031277EE1}">
      <dgm:prSet/>
      <dgm:spPr/>
      <dgm:t>
        <a:bodyPr/>
        <a:lstStyle/>
        <a:p>
          <a:endParaRPr lang="pt-BR"/>
        </a:p>
      </dgm:t>
    </dgm:pt>
    <dgm:pt modelId="{6B58D922-8D51-4A19-B671-2B14F865DC12}">
      <dgm:prSet phldrT="[Texto]"/>
      <dgm:spPr/>
      <dgm:t>
        <a:bodyPr/>
        <a:lstStyle/>
        <a:p>
          <a:r>
            <a:rPr lang="pt-BR" dirty="0" smtClean="0"/>
            <a:t>Agentes Internos</a:t>
          </a:r>
          <a:endParaRPr lang="pt-BR" dirty="0"/>
        </a:p>
      </dgm:t>
    </dgm:pt>
    <dgm:pt modelId="{73CE9CA5-39C0-46F8-9136-0108890A7267}" type="parTrans" cxnId="{CD6F380B-A77D-4514-9BFD-196E34400B03}">
      <dgm:prSet/>
      <dgm:spPr/>
      <dgm:t>
        <a:bodyPr/>
        <a:lstStyle/>
        <a:p>
          <a:endParaRPr lang="pt-BR"/>
        </a:p>
      </dgm:t>
    </dgm:pt>
    <dgm:pt modelId="{1B13CFC3-7898-4CC6-B9D2-0B6E2679A9BB}" type="sibTrans" cxnId="{CD6F380B-A77D-4514-9BFD-196E34400B03}">
      <dgm:prSet/>
      <dgm:spPr/>
      <dgm:t>
        <a:bodyPr/>
        <a:lstStyle/>
        <a:p>
          <a:endParaRPr lang="pt-BR"/>
        </a:p>
      </dgm:t>
    </dgm:pt>
    <dgm:pt modelId="{021F1A90-7639-45BC-8DE3-04E285627162}">
      <dgm:prSet phldrT="[Texto]"/>
      <dgm:spPr/>
      <dgm:t>
        <a:bodyPr/>
        <a:lstStyle/>
        <a:p>
          <a:r>
            <a:rPr lang="pt-BR" dirty="0" smtClean="0"/>
            <a:t>Tectonismo</a:t>
          </a:r>
          <a:endParaRPr lang="pt-BR" dirty="0"/>
        </a:p>
      </dgm:t>
    </dgm:pt>
    <dgm:pt modelId="{8E842FE5-E505-4CAA-BF6A-1A11B8D3A109}" type="parTrans" cxnId="{D98F66B4-73B7-4012-92DD-0EB2068101BE}">
      <dgm:prSet/>
      <dgm:spPr/>
      <dgm:t>
        <a:bodyPr/>
        <a:lstStyle/>
        <a:p>
          <a:endParaRPr lang="pt-BR"/>
        </a:p>
      </dgm:t>
    </dgm:pt>
    <dgm:pt modelId="{7A12E332-DBBB-44B3-917E-F68B5FDF05A1}" type="sibTrans" cxnId="{D98F66B4-73B7-4012-92DD-0EB2068101BE}">
      <dgm:prSet/>
      <dgm:spPr/>
      <dgm:t>
        <a:bodyPr/>
        <a:lstStyle/>
        <a:p>
          <a:endParaRPr lang="pt-BR"/>
        </a:p>
      </dgm:t>
    </dgm:pt>
    <dgm:pt modelId="{C85D3B60-47EA-4ECE-9A9E-04043CAB6679}">
      <dgm:prSet phldrT="[Texto]"/>
      <dgm:spPr/>
      <dgm:t>
        <a:bodyPr/>
        <a:lstStyle/>
        <a:p>
          <a:r>
            <a:rPr lang="pt-BR" dirty="0" smtClean="0"/>
            <a:t>Vulcanismo</a:t>
          </a:r>
          <a:endParaRPr lang="pt-BR" dirty="0"/>
        </a:p>
      </dgm:t>
    </dgm:pt>
    <dgm:pt modelId="{22F716D0-551A-4BF3-ADE5-153036156DE0}" type="parTrans" cxnId="{A0A8FE05-DB93-49B0-88CF-5F8EA5DDA5FF}">
      <dgm:prSet/>
      <dgm:spPr/>
      <dgm:t>
        <a:bodyPr/>
        <a:lstStyle/>
        <a:p>
          <a:endParaRPr lang="pt-BR"/>
        </a:p>
      </dgm:t>
    </dgm:pt>
    <dgm:pt modelId="{A12D2F96-F32E-40EE-810C-7481230D117C}" type="sibTrans" cxnId="{A0A8FE05-DB93-49B0-88CF-5F8EA5DDA5FF}">
      <dgm:prSet/>
      <dgm:spPr/>
      <dgm:t>
        <a:bodyPr/>
        <a:lstStyle/>
        <a:p>
          <a:endParaRPr lang="pt-BR"/>
        </a:p>
      </dgm:t>
    </dgm:pt>
    <dgm:pt modelId="{EEE0CF72-51D7-418E-BADC-B135E6F8B2F9}">
      <dgm:prSet phldrT="[Texto]"/>
      <dgm:spPr/>
      <dgm:t>
        <a:bodyPr/>
        <a:lstStyle/>
        <a:p>
          <a:r>
            <a:rPr lang="pt-BR" dirty="0" smtClean="0"/>
            <a:t>Agentes Externos</a:t>
          </a:r>
          <a:endParaRPr lang="pt-BR" dirty="0"/>
        </a:p>
      </dgm:t>
    </dgm:pt>
    <dgm:pt modelId="{604636A1-73DA-4690-8338-34CAB4E0A681}" type="parTrans" cxnId="{50391D95-9D01-4544-94D3-924FAE9CBEB7}">
      <dgm:prSet/>
      <dgm:spPr/>
      <dgm:t>
        <a:bodyPr/>
        <a:lstStyle/>
        <a:p>
          <a:endParaRPr lang="pt-BR"/>
        </a:p>
      </dgm:t>
    </dgm:pt>
    <dgm:pt modelId="{C3C672B9-CA93-4CE3-9A4C-43FE77A52856}" type="sibTrans" cxnId="{50391D95-9D01-4544-94D3-924FAE9CBEB7}">
      <dgm:prSet/>
      <dgm:spPr/>
      <dgm:t>
        <a:bodyPr/>
        <a:lstStyle/>
        <a:p>
          <a:endParaRPr lang="pt-BR"/>
        </a:p>
      </dgm:t>
    </dgm:pt>
    <dgm:pt modelId="{A398914D-1243-46BF-B83A-978B0583FCBD}">
      <dgm:prSet phldrT="[Texto]"/>
      <dgm:spPr/>
      <dgm:t>
        <a:bodyPr/>
        <a:lstStyle/>
        <a:p>
          <a:r>
            <a:rPr lang="pt-BR" dirty="0" smtClean="0"/>
            <a:t>Intemperismos;</a:t>
          </a:r>
        </a:p>
        <a:p>
          <a:r>
            <a:rPr lang="pt-BR" dirty="0" smtClean="0"/>
            <a:t>Erosões</a:t>
          </a:r>
          <a:endParaRPr lang="pt-BR" dirty="0"/>
        </a:p>
      </dgm:t>
    </dgm:pt>
    <dgm:pt modelId="{94EE018D-3D04-478F-B7DD-56E90F35D6AF}" type="parTrans" cxnId="{CD432F0C-3776-43F2-8EFB-39444671A67F}">
      <dgm:prSet/>
      <dgm:spPr/>
      <dgm:t>
        <a:bodyPr/>
        <a:lstStyle/>
        <a:p>
          <a:endParaRPr lang="pt-BR"/>
        </a:p>
      </dgm:t>
    </dgm:pt>
    <dgm:pt modelId="{367ED4E5-468F-4C51-9C43-B47F6DAD3B5E}" type="sibTrans" cxnId="{CD432F0C-3776-43F2-8EFB-39444671A67F}">
      <dgm:prSet/>
      <dgm:spPr/>
      <dgm:t>
        <a:bodyPr/>
        <a:lstStyle/>
        <a:p>
          <a:endParaRPr lang="pt-BR"/>
        </a:p>
      </dgm:t>
    </dgm:pt>
    <dgm:pt modelId="{8D01A666-702E-4AB2-BD42-E48DD4DAA2D9}">
      <dgm:prSet phldrT="[Texto]"/>
      <dgm:spPr/>
      <dgm:t>
        <a:bodyPr/>
        <a:lstStyle/>
        <a:p>
          <a:r>
            <a:rPr lang="pt-BR" dirty="0" smtClean="0"/>
            <a:t>Abalos Sísmicos</a:t>
          </a:r>
          <a:endParaRPr lang="pt-BR" dirty="0"/>
        </a:p>
      </dgm:t>
    </dgm:pt>
    <dgm:pt modelId="{20D14B73-9C49-4214-9529-BFD26637F5B6}" type="parTrans" cxnId="{BA1D53AA-0818-44E3-AADE-13FB89E257F4}">
      <dgm:prSet/>
      <dgm:spPr/>
      <dgm:t>
        <a:bodyPr/>
        <a:lstStyle/>
        <a:p>
          <a:endParaRPr lang="pt-BR"/>
        </a:p>
      </dgm:t>
    </dgm:pt>
    <dgm:pt modelId="{8DB9A392-1479-4889-88D8-3B7A35B8F919}" type="sibTrans" cxnId="{BA1D53AA-0818-44E3-AADE-13FB89E257F4}">
      <dgm:prSet/>
      <dgm:spPr/>
    </dgm:pt>
    <dgm:pt modelId="{EFCAA814-6FC5-4552-80B9-DCA25F147AED}" type="pres">
      <dgm:prSet presAssocID="{27770D2D-289F-4630-9619-7FA20F38D8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FFE746-266B-457B-9262-6B57A81EC294}" type="pres">
      <dgm:prSet presAssocID="{2336B9B9-2035-4317-A08E-6C296B34A8D4}" presName="root1" presStyleCnt="0"/>
      <dgm:spPr/>
    </dgm:pt>
    <dgm:pt modelId="{4012246A-FD31-43C8-95B7-D96F51B67D0A}" type="pres">
      <dgm:prSet presAssocID="{2336B9B9-2035-4317-A08E-6C296B34A8D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EAC14-5105-4E26-9F03-CE8A2E0C4F50}" type="pres">
      <dgm:prSet presAssocID="{2336B9B9-2035-4317-A08E-6C296B34A8D4}" presName="level2hierChild" presStyleCnt="0"/>
      <dgm:spPr/>
    </dgm:pt>
    <dgm:pt modelId="{F2299D39-2BA9-4308-BEE0-046478A65794}" type="pres">
      <dgm:prSet presAssocID="{73CE9CA5-39C0-46F8-9136-0108890A7267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5D1D44BF-698B-4C74-B952-E1C795E48C7D}" type="pres">
      <dgm:prSet presAssocID="{73CE9CA5-39C0-46F8-9136-0108890A7267}" presName="connTx" presStyleLbl="parChTrans1D2" presStyleIdx="0" presStyleCnt="2"/>
      <dgm:spPr/>
      <dgm:t>
        <a:bodyPr/>
        <a:lstStyle/>
        <a:p>
          <a:endParaRPr lang="pt-BR"/>
        </a:p>
      </dgm:t>
    </dgm:pt>
    <dgm:pt modelId="{F8553B4F-784F-49AD-84C8-797DF0104DB2}" type="pres">
      <dgm:prSet presAssocID="{6B58D922-8D51-4A19-B671-2B14F865DC12}" presName="root2" presStyleCnt="0"/>
      <dgm:spPr/>
    </dgm:pt>
    <dgm:pt modelId="{E8D69175-1742-461F-9B9F-CB46D1E95447}" type="pres">
      <dgm:prSet presAssocID="{6B58D922-8D51-4A19-B671-2B14F865DC1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D724AE-CA9B-43ED-95BA-82590D2958B1}" type="pres">
      <dgm:prSet presAssocID="{6B58D922-8D51-4A19-B671-2B14F865DC12}" presName="level3hierChild" presStyleCnt="0"/>
      <dgm:spPr/>
    </dgm:pt>
    <dgm:pt modelId="{B2D53081-3ECF-45A0-BB75-64CDD2369A69}" type="pres">
      <dgm:prSet presAssocID="{8E842FE5-E505-4CAA-BF6A-1A11B8D3A109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F580C0EC-58FD-42B4-AE33-4A98F1DB526C}" type="pres">
      <dgm:prSet presAssocID="{8E842FE5-E505-4CAA-BF6A-1A11B8D3A109}" presName="connTx" presStyleLbl="parChTrans1D3" presStyleIdx="0" presStyleCnt="4"/>
      <dgm:spPr/>
      <dgm:t>
        <a:bodyPr/>
        <a:lstStyle/>
        <a:p>
          <a:endParaRPr lang="pt-BR"/>
        </a:p>
      </dgm:t>
    </dgm:pt>
    <dgm:pt modelId="{3D461F78-7DF6-433A-AD66-39A14606C01C}" type="pres">
      <dgm:prSet presAssocID="{021F1A90-7639-45BC-8DE3-04E285627162}" presName="root2" presStyleCnt="0"/>
      <dgm:spPr/>
    </dgm:pt>
    <dgm:pt modelId="{760E508E-ACBA-4FC4-9B50-AFCC7BA488D3}" type="pres">
      <dgm:prSet presAssocID="{021F1A90-7639-45BC-8DE3-04E28562716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D823A47-533C-4705-83C7-594F7AD9D2DF}" type="pres">
      <dgm:prSet presAssocID="{021F1A90-7639-45BC-8DE3-04E285627162}" presName="level3hierChild" presStyleCnt="0"/>
      <dgm:spPr/>
    </dgm:pt>
    <dgm:pt modelId="{D0F44EEE-414D-4D79-A553-D1AF30AF259A}" type="pres">
      <dgm:prSet presAssocID="{22F716D0-551A-4BF3-ADE5-153036156DE0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8DE2C563-F2DE-4A15-8B10-1592C3EF9B78}" type="pres">
      <dgm:prSet presAssocID="{22F716D0-551A-4BF3-ADE5-153036156DE0}" presName="connTx" presStyleLbl="parChTrans1D3" presStyleIdx="1" presStyleCnt="4"/>
      <dgm:spPr/>
      <dgm:t>
        <a:bodyPr/>
        <a:lstStyle/>
        <a:p>
          <a:endParaRPr lang="pt-BR"/>
        </a:p>
      </dgm:t>
    </dgm:pt>
    <dgm:pt modelId="{3E5A5F32-35A8-4FEA-B87C-5A9A6EAE70D9}" type="pres">
      <dgm:prSet presAssocID="{C85D3B60-47EA-4ECE-9A9E-04043CAB6679}" presName="root2" presStyleCnt="0"/>
      <dgm:spPr/>
    </dgm:pt>
    <dgm:pt modelId="{5519FD0A-C4AF-499C-BCFE-97AADC8ECB57}" type="pres">
      <dgm:prSet presAssocID="{C85D3B60-47EA-4ECE-9A9E-04043CAB667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7189F6-F276-48AE-ABC1-313E5559ABF2}" type="pres">
      <dgm:prSet presAssocID="{C85D3B60-47EA-4ECE-9A9E-04043CAB6679}" presName="level3hierChild" presStyleCnt="0"/>
      <dgm:spPr/>
    </dgm:pt>
    <dgm:pt modelId="{4EB82EA9-ABD1-4274-BE3F-F24D712C274A}" type="pres">
      <dgm:prSet presAssocID="{20D14B73-9C49-4214-9529-BFD26637F5B6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F794C7A3-CF65-4903-BEF4-87D5795CCFCC}" type="pres">
      <dgm:prSet presAssocID="{20D14B73-9C49-4214-9529-BFD26637F5B6}" presName="connTx" presStyleLbl="parChTrans1D3" presStyleIdx="2" presStyleCnt="4"/>
      <dgm:spPr/>
      <dgm:t>
        <a:bodyPr/>
        <a:lstStyle/>
        <a:p>
          <a:endParaRPr lang="pt-BR"/>
        </a:p>
      </dgm:t>
    </dgm:pt>
    <dgm:pt modelId="{F27649C0-82C5-4794-826F-8CC212FB74B3}" type="pres">
      <dgm:prSet presAssocID="{8D01A666-702E-4AB2-BD42-E48DD4DAA2D9}" presName="root2" presStyleCnt="0"/>
      <dgm:spPr/>
    </dgm:pt>
    <dgm:pt modelId="{D0042DC5-16BC-41B9-BD11-2A1ACE01701B}" type="pres">
      <dgm:prSet presAssocID="{8D01A666-702E-4AB2-BD42-E48DD4DAA2D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AFCD58-7EED-48B5-BF0B-F564D7C62602}" type="pres">
      <dgm:prSet presAssocID="{8D01A666-702E-4AB2-BD42-E48DD4DAA2D9}" presName="level3hierChild" presStyleCnt="0"/>
      <dgm:spPr/>
    </dgm:pt>
    <dgm:pt modelId="{7FB9E3F4-D6AC-4609-86AE-ED2C0D8E9F31}" type="pres">
      <dgm:prSet presAssocID="{604636A1-73DA-4690-8338-34CAB4E0A681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0C91DBB4-71EB-4D19-A938-A25F7311E711}" type="pres">
      <dgm:prSet presAssocID="{604636A1-73DA-4690-8338-34CAB4E0A681}" presName="connTx" presStyleLbl="parChTrans1D2" presStyleIdx="1" presStyleCnt="2"/>
      <dgm:spPr/>
      <dgm:t>
        <a:bodyPr/>
        <a:lstStyle/>
        <a:p>
          <a:endParaRPr lang="pt-BR"/>
        </a:p>
      </dgm:t>
    </dgm:pt>
    <dgm:pt modelId="{01F846F9-27C7-4DBC-A971-F97AD0C8B8BB}" type="pres">
      <dgm:prSet presAssocID="{EEE0CF72-51D7-418E-BADC-B135E6F8B2F9}" presName="root2" presStyleCnt="0"/>
      <dgm:spPr/>
    </dgm:pt>
    <dgm:pt modelId="{0221C96D-818C-46BF-B3B5-6704260AE84E}" type="pres">
      <dgm:prSet presAssocID="{EEE0CF72-51D7-418E-BADC-B135E6F8B2F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DD776B0-85E6-47FE-A865-89519D1478CC}" type="pres">
      <dgm:prSet presAssocID="{EEE0CF72-51D7-418E-BADC-B135E6F8B2F9}" presName="level3hierChild" presStyleCnt="0"/>
      <dgm:spPr/>
    </dgm:pt>
    <dgm:pt modelId="{BE688D0E-4415-4EDA-A4AE-A7E3D1D35291}" type="pres">
      <dgm:prSet presAssocID="{94EE018D-3D04-478F-B7DD-56E90F35D6AF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C83DF065-282D-4A50-8DAF-2DFCADDBF1EB}" type="pres">
      <dgm:prSet presAssocID="{94EE018D-3D04-478F-B7DD-56E90F35D6AF}" presName="connTx" presStyleLbl="parChTrans1D3" presStyleIdx="3" presStyleCnt="4"/>
      <dgm:spPr/>
      <dgm:t>
        <a:bodyPr/>
        <a:lstStyle/>
        <a:p>
          <a:endParaRPr lang="pt-BR"/>
        </a:p>
      </dgm:t>
    </dgm:pt>
    <dgm:pt modelId="{24F381C3-1825-453E-87D2-3D8A382D9F46}" type="pres">
      <dgm:prSet presAssocID="{A398914D-1243-46BF-B83A-978B0583FCBD}" presName="root2" presStyleCnt="0"/>
      <dgm:spPr/>
    </dgm:pt>
    <dgm:pt modelId="{660E8124-59E2-4505-8EDD-53FF1C63DAF8}" type="pres">
      <dgm:prSet presAssocID="{A398914D-1243-46BF-B83A-978B0583FCB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9C94EB-C74E-4D15-93EB-54D51C24410B}" type="pres">
      <dgm:prSet presAssocID="{A398914D-1243-46BF-B83A-978B0583FCBD}" presName="level3hierChild" presStyleCnt="0"/>
      <dgm:spPr/>
    </dgm:pt>
  </dgm:ptLst>
  <dgm:cxnLst>
    <dgm:cxn modelId="{03C904AD-519D-47A3-8478-337CE9E5C302}" type="presOf" srcId="{8D01A666-702E-4AB2-BD42-E48DD4DAA2D9}" destId="{D0042DC5-16BC-41B9-BD11-2A1ACE01701B}" srcOrd="0" destOrd="0" presId="urn:microsoft.com/office/officeart/2005/8/layout/hierarchy2"/>
    <dgm:cxn modelId="{50391D95-9D01-4544-94D3-924FAE9CBEB7}" srcId="{2336B9B9-2035-4317-A08E-6C296B34A8D4}" destId="{EEE0CF72-51D7-418E-BADC-B135E6F8B2F9}" srcOrd="1" destOrd="0" parTransId="{604636A1-73DA-4690-8338-34CAB4E0A681}" sibTransId="{C3C672B9-CA93-4CE3-9A4C-43FE77A52856}"/>
    <dgm:cxn modelId="{4E390793-9512-4C4C-B650-9DDAF2E47283}" type="presOf" srcId="{A398914D-1243-46BF-B83A-978B0583FCBD}" destId="{660E8124-59E2-4505-8EDD-53FF1C63DAF8}" srcOrd="0" destOrd="0" presId="urn:microsoft.com/office/officeart/2005/8/layout/hierarchy2"/>
    <dgm:cxn modelId="{B4D90E0C-753C-4327-898D-28FA9C127C18}" type="presOf" srcId="{6B58D922-8D51-4A19-B671-2B14F865DC12}" destId="{E8D69175-1742-461F-9B9F-CB46D1E95447}" srcOrd="0" destOrd="0" presId="urn:microsoft.com/office/officeart/2005/8/layout/hierarchy2"/>
    <dgm:cxn modelId="{F69B6E07-E4A8-4CE1-8DC4-4600870DBFA9}" type="presOf" srcId="{8E842FE5-E505-4CAA-BF6A-1A11B8D3A109}" destId="{F580C0EC-58FD-42B4-AE33-4A98F1DB526C}" srcOrd="1" destOrd="0" presId="urn:microsoft.com/office/officeart/2005/8/layout/hierarchy2"/>
    <dgm:cxn modelId="{BAD49A72-0479-49A9-BA94-2308D470B849}" type="presOf" srcId="{73CE9CA5-39C0-46F8-9136-0108890A7267}" destId="{F2299D39-2BA9-4308-BEE0-046478A65794}" srcOrd="0" destOrd="0" presId="urn:microsoft.com/office/officeart/2005/8/layout/hierarchy2"/>
    <dgm:cxn modelId="{CD432F0C-3776-43F2-8EFB-39444671A67F}" srcId="{EEE0CF72-51D7-418E-BADC-B135E6F8B2F9}" destId="{A398914D-1243-46BF-B83A-978B0583FCBD}" srcOrd="0" destOrd="0" parTransId="{94EE018D-3D04-478F-B7DD-56E90F35D6AF}" sibTransId="{367ED4E5-468F-4C51-9C43-B47F6DAD3B5E}"/>
    <dgm:cxn modelId="{4A16F14A-1D16-4FE9-B0CB-0C0325C31762}" type="presOf" srcId="{8E842FE5-E505-4CAA-BF6A-1A11B8D3A109}" destId="{B2D53081-3ECF-45A0-BB75-64CDD2369A69}" srcOrd="0" destOrd="0" presId="urn:microsoft.com/office/officeart/2005/8/layout/hierarchy2"/>
    <dgm:cxn modelId="{1B81F30E-B6B7-47EA-8E61-92FB52B002FF}" type="presOf" srcId="{604636A1-73DA-4690-8338-34CAB4E0A681}" destId="{0C91DBB4-71EB-4D19-A938-A25F7311E711}" srcOrd="1" destOrd="0" presId="urn:microsoft.com/office/officeart/2005/8/layout/hierarchy2"/>
    <dgm:cxn modelId="{B3CE0087-944F-43DC-9305-261756D6F3DC}" type="presOf" srcId="{021F1A90-7639-45BC-8DE3-04E285627162}" destId="{760E508E-ACBA-4FC4-9B50-AFCC7BA488D3}" srcOrd="0" destOrd="0" presId="urn:microsoft.com/office/officeart/2005/8/layout/hierarchy2"/>
    <dgm:cxn modelId="{DBEE289E-E974-4E46-9CE7-EACAB0F5B459}" type="presOf" srcId="{604636A1-73DA-4690-8338-34CAB4E0A681}" destId="{7FB9E3F4-D6AC-4609-86AE-ED2C0D8E9F31}" srcOrd="0" destOrd="0" presId="urn:microsoft.com/office/officeart/2005/8/layout/hierarchy2"/>
    <dgm:cxn modelId="{8BD8DED1-9DE2-4593-832A-7BE9C0DE720A}" type="presOf" srcId="{C85D3B60-47EA-4ECE-9A9E-04043CAB6679}" destId="{5519FD0A-C4AF-499C-BCFE-97AADC8ECB57}" srcOrd="0" destOrd="0" presId="urn:microsoft.com/office/officeart/2005/8/layout/hierarchy2"/>
    <dgm:cxn modelId="{95A2143C-3C0A-4920-AB8D-FCA2830F4BDA}" type="presOf" srcId="{94EE018D-3D04-478F-B7DD-56E90F35D6AF}" destId="{C83DF065-282D-4A50-8DAF-2DFCADDBF1EB}" srcOrd="1" destOrd="0" presId="urn:microsoft.com/office/officeart/2005/8/layout/hierarchy2"/>
    <dgm:cxn modelId="{8A16F488-47D5-47DB-A05E-DCAF4E1459DF}" type="presOf" srcId="{27770D2D-289F-4630-9619-7FA20F38D83E}" destId="{EFCAA814-6FC5-4552-80B9-DCA25F147AED}" srcOrd="0" destOrd="0" presId="urn:microsoft.com/office/officeart/2005/8/layout/hierarchy2"/>
    <dgm:cxn modelId="{A0A8FE05-DB93-49B0-88CF-5F8EA5DDA5FF}" srcId="{6B58D922-8D51-4A19-B671-2B14F865DC12}" destId="{C85D3B60-47EA-4ECE-9A9E-04043CAB6679}" srcOrd="1" destOrd="0" parTransId="{22F716D0-551A-4BF3-ADE5-153036156DE0}" sibTransId="{A12D2F96-F32E-40EE-810C-7481230D117C}"/>
    <dgm:cxn modelId="{CD6F380B-A77D-4514-9BFD-196E34400B03}" srcId="{2336B9B9-2035-4317-A08E-6C296B34A8D4}" destId="{6B58D922-8D51-4A19-B671-2B14F865DC12}" srcOrd="0" destOrd="0" parTransId="{73CE9CA5-39C0-46F8-9136-0108890A7267}" sibTransId="{1B13CFC3-7898-4CC6-B9D2-0B6E2679A9BB}"/>
    <dgm:cxn modelId="{2C04ED55-5A76-4F04-82F7-1CBC36354778}" type="presOf" srcId="{2336B9B9-2035-4317-A08E-6C296B34A8D4}" destId="{4012246A-FD31-43C8-95B7-D96F51B67D0A}" srcOrd="0" destOrd="0" presId="urn:microsoft.com/office/officeart/2005/8/layout/hierarchy2"/>
    <dgm:cxn modelId="{7911BF6D-AFDC-4B89-86B6-E810EA8F940B}" type="presOf" srcId="{20D14B73-9C49-4214-9529-BFD26637F5B6}" destId="{4EB82EA9-ABD1-4274-BE3F-F24D712C274A}" srcOrd="0" destOrd="0" presId="urn:microsoft.com/office/officeart/2005/8/layout/hierarchy2"/>
    <dgm:cxn modelId="{9C1BEFBC-6C66-4809-A49B-678803609C4F}" type="presOf" srcId="{22F716D0-551A-4BF3-ADE5-153036156DE0}" destId="{8DE2C563-F2DE-4A15-8B10-1592C3EF9B78}" srcOrd="1" destOrd="0" presId="urn:microsoft.com/office/officeart/2005/8/layout/hierarchy2"/>
    <dgm:cxn modelId="{DEE66938-2240-4BD3-BF4E-F58A17B9ABEB}" type="presOf" srcId="{20D14B73-9C49-4214-9529-BFD26637F5B6}" destId="{F794C7A3-CF65-4903-BEF4-87D5795CCFCC}" srcOrd="1" destOrd="0" presId="urn:microsoft.com/office/officeart/2005/8/layout/hierarchy2"/>
    <dgm:cxn modelId="{BA1D53AA-0818-44E3-AADE-13FB89E257F4}" srcId="{6B58D922-8D51-4A19-B671-2B14F865DC12}" destId="{8D01A666-702E-4AB2-BD42-E48DD4DAA2D9}" srcOrd="2" destOrd="0" parTransId="{20D14B73-9C49-4214-9529-BFD26637F5B6}" sibTransId="{8DB9A392-1479-4889-88D8-3B7A35B8F919}"/>
    <dgm:cxn modelId="{FCB45208-6156-4B90-A2AD-593031277EE1}" srcId="{27770D2D-289F-4630-9619-7FA20F38D83E}" destId="{2336B9B9-2035-4317-A08E-6C296B34A8D4}" srcOrd="0" destOrd="0" parTransId="{E925CC8A-30AB-4AFB-A918-020C3D13F161}" sibTransId="{FB96C426-46B7-4C39-BBD2-CD38838AD0FA}"/>
    <dgm:cxn modelId="{F90AD635-D9B0-4D1F-8400-A6F743FB99C3}" type="presOf" srcId="{EEE0CF72-51D7-418E-BADC-B135E6F8B2F9}" destId="{0221C96D-818C-46BF-B3B5-6704260AE84E}" srcOrd="0" destOrd="0" presId="urn:microsoft.com/office/officeart/2005/8/layout/hierarchy2"/>
    <dgm:cxn modelId="{D98F66B4-73B7-4012-92DD-0EB2068101BE}" srcId="{6B58D922-8D51-4A19-B671-2B14F865DC12}" destId="{021F1A90-7639-45BC-8DE3-04E285627162}" srcOrd="0" destOrd="0" parTransId="{8E842FE5-E505-4CAA-BF6A-1A11B8D3A109}" sibTransId="{7A12E332-DBBB-44B3-917E-F68B5FDF05A1}"/>
    <dgm:cxn modelId="{278BAA86-0D83-4479-97B8-1D9FE49F54F3}" type="presOf" srcId="{94EE018D-3D04-478F-B7DD-56E90F35D6AF}" destId="{BE688D0E-4415-4EDA-A4AE-A7E3D1D35291}" srcOrd="0" destOrd="0" presId="urn:microsoft.com/office/officeart/2005/8/layout/hierarchy2"/>
    <dgm:cxn modelId="{E0AFB47D-D892-49AD-A22C-36F974C1FCB9}" type="presOf" srcId="{22F716D0-551A-4BF3-ADE5-153036156DE0}" destId="{D0F44EEE-414D-4D79-A553-D1AF30AF259A}" srcOrd="0" destOrd="0" presId="urn:microsoft.com/office/officeart/2005/8/layout/hierarchy2"/>
    <dgm:cxn modelId="{56AB63EE-7CDB-4727-A6A2-D90510D7BEAC}" type="presOf" srcId="{73CE9CA5-39C0-46F8-9136-0108890A7267}" destId="{5D1D44BF-698B-4C74-B952-E1C795E48C7D}" srcOrd="1" destOrd="0" presId="urn:microsoft.com/office/officeart/2005/8/layout/hierarchy2"/>
    <dgm:cxn modelId="{7C6A96A5-E978-43B1-85A4-5FF31162D470}" type="presParOf" srcId="{EFCAA814-6FC5-4552-80B9-DCA25F147AED}" destId="{A4FFE746-266B-457B-9262-6B57A81EC294}" srcOrd="0" destOrd="0" presId="urn:microsoft.com/office/officeart/2005/8/layout/hierarchy2"/>
    <dgm:cxn modelId="{96A04C72-6813-415F-A09B-E2A25861DFC4}" type="presParOf" srcId="{A4FFE746-266B-457B-9262-6B57A81EC294}" destId="{4012246A-FD31-43C8-95B7-D96F51B67D0A}" srcOrd="0" destOrd="0" presId="urn:microsoft.com/office/officeart/2005/8/layout/hierarchy2"/>
    <dgm:cxn modelId="{21357E7E-5779-4318-9562-ED003A79A46D}" type="presParOf" srcId="{A4FFE746-266B-457B-9262-6B57A81EC294}" destId="{BC6EAC14-5105-4E26-9F03-CE8A2E0C4F50}" srcOrd="1" destOrd="0" presId="urn:microsoft.com/office/officeart/2005/8/layout/hierarchy2"/>
    <dgm:cxn modelId="{4255535A-41A9-4AAB-A64C-95E5D92C9AF0}" type="presParOf" srcId="{BC6EAC14-5105-4E26-9F03-CE8A2E0C4F50}" destId="{F2299D39-2BA9-4308-BEE0-046478A65794}" srcOrd="0" destOrd="0" presId="urn:microsoft.com/office/officeart/2005/8/layout/hierarchy2"/>
    <dgm:cxn modelId="{FAD54C50-AD6E-442C-8BBC-A8D732D333EF}" type="presParOf" srcId="{F2299D39-2BA9-4308-BEE0-046478A65794}" destId="{5D1D44BF-698B-4C74-B952-E1C795E48C7D}" srcOrd="0" destOrd="0" presId="urn:microsoft.com/office/officeart/2005/8/layout/hierarchy2"/>
    <dgm:cxn modelId="{38AB6B8E-CDFF-4D80-B625-10A6507CBB0C}" type="presParOf" srcId="{BC6EAC14-5105-4E26-9F03-CE8A2E0C4F50}" destId="{F8553B4F-784F-49AD-84C8-797DF0104DB2}" srcOrd="1" destOrd="0" presId="urn:microsoft.com/office/officeart/2005/8/layout/hierarchy2"/>
    <dgm:cxn modelId="{812390C0-AA26-4C4A-BF96-9FD3FBA06A2D}" type="presParOf" srcId="{F8553B4F-784F-49AD-84C8-797DF0104DB2}" destId="{E8D69175-1742-461F-9B9F-CB46D1E95447}" srcOrd="0" destOrd="0" presId="urn:microsoft.com/office/officeart/2005/8/layout/hierarchy2"/>
    <dgm:cxn modelId="{192B6FAC-4DEB-47F7-91AF-7E6F6589ADD0}" type="presParOf" srcId="{F8553B4F-784F-49AD-84C8-797DF0104DB2}" destId="{E9D724AE-CA9B-43ED-95BA-82590D2958B1}" srcOrd="1" destOrd="0" presId="urn:microsoft.com/office/officeart/2005/8/layout/hierarchy2"/>
    <dgm:cxn modelId="{0413BAA4-78F9-443F-88AC-7AC400D0EF5A}" type="presParOf" srcId="{E9D724AE-CA9B-43ED-95BA-82590D2958B1}" destId="{B2D53081-3ECF-45A0-BB75-64CDD2369A69}" srcOrd="0" destOrd="0" presId="urn:microsoft.com/office/officeart/2005/8/layout/hierarchy2"/>
    <dgm:cxn modelId="{4561266C-1F97-4430-8E98-B964A986B45D}" type="presParOf" srcId="{B2D53081-3ECF-45A0-BB75-64CDD2369A69}" destId="{F580C0EC-58FD-42B4-AE33-4A98F1DB526C}" srcOrd="0" destOrd="0" presId="urn:microsoft.com/office/officeart/2005/8/layout/hierarchy2"/>
    <dgm:cxn modelId="{6857A28A-6D2F-4C90-9C7A-071BCF09CFF8}" type="presParOf" srcId="{E9D724AE-CA9B-43ED-95BA-82590D2958B1}" destId="{3D461F78-7DF6-433A-AD66-39A14606C01C}" srcOrd="1" destOrd="0" presId="urn:microsoft.com/office/officeart/2005/8/layout/hierarchy2"/>
    <dgm:cxn modelId="{841B0CE5-C13C-45EF-B118-73F18A72BF23}" type="presParOf" srcId="{3D461F78-7DF6-433A-AD66-39A14606C01C}" destId="{760E508E-ACBA-4FC4-9B50-AFCC7BA488D3}" srcOrd="0" destOrd="0" presId="urn:microsoft.com/office/officeart/2005/8/layout/hierarchy2"/>
    <dgm:cxn modelId="{7D0A52F7-0DB1-4F38-B4D4-1233BA30F392}" type="presParOf" srcId="{3D461F78-7DF6-433A-AD66-39A14606C01C}" destId="{FD823A47-533C-4705-83C7-594F7AD9D2DF}" srcOrd="1" destOrd="0" presId="urn:microsoft.com/office/officeart/2005/8/layout/hierarchy2"/>
    <dgm:cxn modelId="{FFE0C9E1-74B6-4695-BA7F-83411336E3E1}" type="presParOf" srcId="{E9D724AE-CA9B-43ED-95BA-82590D2958B1}" destId="{D0F44EEE-414D-4D79-A553-D1AF30AF259A}" srcOrd="2" destOrd="0" presId="urn:microsoft.com/office/officeart/2005/8/layout/hierarchy2"/>
    <dgm:cxn modelId="{B6A56FA9-200F-4582-BF45-467792C4500A}" type="presParOf" srcId="{D0F44EEE-414D-4D79-A553-D1AF30AF259A}" destId="{8DE2C563-F2DE-4A15-8B10-1592C3EF9B78}" srcOrd="0" destOrd="0" presId="urn:microsoft.com/office/officeart/2005/8/layout/hierarchy2"/>
    <dgm:cxn modelId="{25C4AD00-F536-4C75-89BE-AEC244C72A40}" type="presParOf" srcId="{E9D724AE-CA9B-43ED-95BA-82590D2958B1}" destId="{3E5A5F32-35A8-4FEA-B87C-5A9A6EAE70D9}" srcOrd="3" destOrd="0" presId="urn:microsoft.com/office/officeart/2005/8/layout/hierarchy2"/>
    <dgm:cxn modelId="{CBEE196E-D3A9-4FC9-868E-C4C534F91132}" type="presParOf" srcId="{3E5A5F32-35A8-4FEA-B87C-5A9A6EAE70D9}" destId="{5519FD0A-C4AF-499C-BCFE-97AADC8ECB57}" srcOrd="0" destOrd="0" presId="urn:microsoft.com/office/officeart/2005/8/layout/hierarchy2"/>
    <dgm:cxn modelId="{3BA21A73-BA9E-414A-8C87-0F04E16C269A}" type="presParOf" srcId="{3E5A5F32-35A8-4FEA-B87C-5A9A6EAE70D9}" destId="{CF7189F6-F276-48AE-ABC1-313E5559ABF2}" srcOrd="1" destOrd="0" presId="urn:microsoft.com/office/officeart/2005/8/layout/hierarchy2"/>
    <dgm:cxn modelId="{BA79D7D5-D5BF-4E71-A381-998C7EAAAC3D}" type="presParOf" srcId="{E9D724AE-CA9B-43ED-95BA-82590D2958B1}" destId="{4EB82EA9-ABD1-4274-BE3F-F24D712C274A}" srcOrd="4" destOrd="0" presId="urn:microsoft.com/office/officeart/2005/8/layout/hierarchy2"/>
    <dgm:cxn modelId="{8FBC231A-EB26-45D2-8F32-4F5A41705639}" type="presParOf" srcId="{4EB82EA9-ABD1-4274-BE3F-F24D712C274A}" destId="{F794C7A3-CF65-4903-BEF4-87D5795CCFCC}" srcOrd="0" destOrd="0" presId="urn:microsoft.com/office/officeart/2005/8/layout/hierarchy2"/>
    <dgm:cxn modelId="{4C8A8B2E-6E2D-4505-8087-46F56A061F67}" type="presParOf" srcId="{E9D724AE-CA9B-43ED-95BA-82590D2958B1}" destId="{F27649C0-82C5-4794-826F-8CC212FB74B3}" srcOrd="5" destOrd="0" presId="urn:microsoft.com/office/officeart/2005/8/layout/hierarchy2"/>
    <dgm:cxn modelId="{18F24C96-6DBD-4A56-AF14-1E74431F935A}" type="presParOf" srcId="{F27649C0-82C5-4794-826F-8CC212FB74B3}" destId="{D0042DC5-16BC-41B9-BD11-2A1ACE01701B}" srcOrd="0" destOrd="0" presId="urn:microsoft.com/office/officeart/2005/8/layout/hierarchy2"/>
    <dgm:cxn modelId="{C1731208-9519-442C-AD34-DADC489429D7}" type="presParOf" srcId="{F27649C0-82C5-4794-826F-8CC212FB74B3}" destId="{90AFCD58-7EED-48B5-BF0B-F564D7C62602}" srcOrd="1" destOrd="0" presId="urn:microsoft.com/office/officeart/2005/8/layout/hierarchy2"/>
    <dgm:cxn modelId="{766AEAD7-DEC7-48FC-AA51-3A30C3788867}" type="presParOf" srcId="{BC6EAC14-5105-4E26-9F03-CE8A2E0C4F50}" destId="{7FB9E3F4-D6AC-4609-86AE-ED2C0D8E9F31}" srcOrd="2" destOrd="0" presId="urn:microsoft.com/office/officeart/2005/8/layout/hierarchy2"/>
    <dgm:cxn modelId="{17371890-4515-4F93-8ECD-61BBFD747C12}" type="presParOf" srcId="{7FB9E3F4-D6AC-4609-86AE-ED2C0D8E9F31}" destId="{0C91DBB4-71EB-4D19-A938-A25F7311E711}" srcOrd="0" destOrd="0" presId="urn:microsoft.com/office/officeart/2005/8/layout/hierarchy2"/>
    <dgm:cxn modelId="{640F12CA-0D8E-4856-832C-11A6D244C45E}" type="presParOf" srcId="{BC6EAC14-5105-4E26-9F03-CE8A2E0C4F50}" destId="{01F846F9-27C7-4DBC-A971-F97AD0C8B8BB}" srcOrd="3" destOrd="0" presId="urn:microsoft.com/office/officeart/2005/8/layout/hierarchy2"/>
    <dgm:cxn modelId="{80807E7A-506B-4C46-9B10-A01D28E37D87}" type="presParOf" srcId="{01F846F9-27C7-4DBC-A971-F97AD0C8B8BB}" destId="{0221C96D-818C-46BF-B3B5-6704260AE84E}" srcOrd="0" destOrd="0" presId="urn:microsoft.com/office/officeart/2005/8/layout/hierarchy2"/>
    <dgm:cxn modelId="{5FA73C67-E711-4131-8CCC-9131A94E8789}" type="presParOf" srcId="{01F846F9-27C7-4DBC-A971-F97AD0C8B8BB}" destId="{9DD776B0-85E6-47FE-A865-89519D1478CC}" srcOrd="1" destOrd="0" presId="urn:microsoft.com/office/officeart/2005/8/layout/hierarchy2"/>
    <dgm:cxn modelId="{921B8AA8-ABC0-4D8C-B623-897EA00E779E}" type="presParOf" srcId="{9DD776B0-85E6-47FE-A865-89519D1478CC}" destId="{BE688D0E-4415-4EDA-A4AE-A7E3D1D35291}" srcOrd="0" destOrd="0" presId="urn:microsoft.com/office/officeart/2005/8/layout/hierarchy2"/>
    <dgm:cxn modelId="{2F0EA1AE-7B6A-4E3F-94D3-42FE68870A97}" type="presParOf" srcId="{BE688D0E-4415-4EDA-A4AE-A7E3D1D35291}" destId="{C83DF065-282D-4A50-8DAF-2DFCADDBF1EB}" srcOrd="0" destOrd="0" presId="urn:microsoft.com/office/officeart/2005/8/layout/hierarchy2"/>
    <dgm:cxn modelId="{E0B5BFC7-9856-4F8B-BB1B-2D37A461554B}" type="presParOf" srcId="{9DD776B0-85E6-47FE-A865-89519D1478CC}" destId="{24F381C3-1825-453E-87D2-3D8A382D9F46}" srcOrd="1" destOrd="0" presId="urn:microsoft.com/office/officeart/2005/8/layout/hierarchy2"/>
    <dgm:cxn modelId="{F50432AF-47F0-4FF4-9CD3-77D3605C388A}" type="presParOf" srcId="{24F381C3-1825-453E-87D2-3D8A382D9F46}" destId="{660E8124-59E2-4505-8EDD-53FF1C63DAF8}" srcOrd="0" destOrd="0" presId="urn:microsoft.com/office/officeart/2005/8/layout/hierarchy2"/>
    <dgm:cxn modelId="{BEB30012-4BB5-4746-9666-92CB5D1BB602}" type="presParOf" srcId="{24F381C3-1825-453E-87D2-3D8A382D9F46}" destId="{709C94EB-C74E-4D15-93EB-54D51C2441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770D2D-289F-4630-9619-7FA20F38D8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36B9B9-2035-4317-A08E-6C296B34A8D4}">
      <dgm:prSet phldrT="[Texto]"/>
      <dgm:spPr/>
      <dgm:t>
        <a:bodyPr/>
        <a:lstStyle/>
        <a:p>
          <a:r>
            <a:rPr lang="pt-BR" dirty="0" smtClean="0"/>
            <a:t>Atmosfera</a:t>
          </a:r>
          <a:endParaRPr lang="pt-BR" dirty="0"/>
        </a:p>
      </dgm:t>
    </dgm:pt>
    <dgm:pt modelId="{E925CC8A-30AB-4AFB-A918-020C3D13F161}" type="parTrans" cxnId="{FCB45208-6156-4B90-A2AD-593031277EE1}">
      <dgm:prSet/>
      <dgm:spPr/>
      <dgm:t>
        <a:bodyPr/>
        <a:lstStyle/>
        <a:p>
          <a:endParaRPr lang="pt-BR"/>
        </a:p>
      </dgm:t>
    </dgm:pt>
    <dgm:pt modelId="{FB96C426-46B7-4C39-BBD2-CD38838AD0FA}" type="sibTrans" cxnId="{FCB45208-6156-4B90-A2AD-593031277EE1}">
      <dgm:prSet/>
      <dgm:spPr/>
      <dgm:t>
        <a:bodyPr/>
        <a:lstStyle/>
        <a:p>
          <a:endParaRPr lang="pt-BR"/>
        </a:p>
      </dgm:t>
    </dgm:pt>
    <dgm:pt modelId="{6B58D922-8D51-4A19-B671-2B14F865DC12}">
      <dgm:prSet phldrT="[Texto]"/>
      <dgm:spPr/>
      <dgm:t>
        <a:bodyPr/>
        <a:lstStyle/>
        <a:p>
          <a:r>
            <a:rPr lang="pt-BR" dirty="0" smtClean="0"/>
            <a:t>Camadas da atmosfera</a:t>
          </a:r>
          <a:endParaRPr lang="pt-BR" dirty="0"/>
        </a:p>
      </dgm:t>
    </dgm:pt>
    <dgm:pt modelId="{73CE9CA5-39C0-46F8-9136-0108890A7267}" type="parTrans" cxnId="{CD6F380B-A77D-4514-9BFD-196E34400B03}">
      <dgm:prSet/>
      <dgm:spPr/>
      <dgm:t>
        <a:bodyPr/>
        <a:lstStyle/>
        <a:p>
          <a:endParaRPr lang="pt-BR"/>
        </a:p>
      </dgm:t>
    </dgm:pt>
    <dgm:pt modelId="{1B13CFC3-7898-4CC6-B9D2-0B6E2679A9BB}" type="sibTrans" cxnId="{CD6F380B-A77D-4514-9BFD-196E34400B03}">
      <dgm:prSet/>
      <dgm:spPr/>
      <dgm:t>
        <a:bodyPr/>
        <a:lstStyle/>
        <a:p>
          <a:endParaRPr lang="pt-BR"/>
        </a:p>
      </dgm:t>
    </dgm:pt>
    <dgm:pt modelId="{C85D3B60-47EA-4ECE-9A9E-04043CAB6679}">
      <dgm:prSet phldrT="[Texto]"/>
      <dgm:spPr/>
      <dgm:t>
        <a:bodyPr/>
        <a:lstStyle/>
        <a:p>
          <a:r>
            <a:rPr lang="pt-BR" dirty="0" smtClean="0"/>
            <a:t>Cada um possui sua característica</a:t>
          </a:r>
          <a:endParaRPr lang="pt-BR" dirty="0"/>
        </a:p>
      </dgm:t>
    </dgm:pt>
    <dgm:pt modelId="{22F716D0-551A-4BF3-ADE5-153036156DE0}" type="parTrans" cxnId="{A0A8FE05-DB93-49B0-88CF-5F8EA5DDA5FF}">
      <dgm:prSet/>
      <dgm:spPr/>
      <dgm:t>
        <a:bodyPr/>
        <a:lstStyle/>
        <a:p>
          <a:endParaRPr lang="pt-BR"/>
        </a:p>
      </dgm:t>
    </dgm:pt>
    <dgm:pt modelId="{A12D2F96-F32E-40EE-810C-7481230D117C}" type="sibTrans" cxnId="{A0A8FE05-DB93-49B0-88CF-5F8EA5DDA5FF}">
      <dgm:prSet/>
      <dgm:spPr/>
      <dgm:t>
        <a:bodyPr/>
        <a:lstStyle/>
        <a:p>
          <a:endParaRPr lang="pt-BR"/>
        </a:p>
      </dgm:t>
    </dgm:pt>
    <dgm:pt modelId="{EEE0CF72-51D7-418E-BADC-B135E6F8B2F9}">
      <dgm:prSet phldrT="[Texto]"/>
      <dgm:spPr/>
      <dgm:t>
        <a:bodyPr/>
        <a:lstStyle/>
        <a:p>
          <a:r>
            <a:rPr lang="pt-BR" dirty="0" smtClean="0"/>
            <a:t>Funções da Atmosfera</a:t>
          </a:r>
          <a:endParaRPr lang="pt-BR" dirty="0"/>
        </a:p>
      </dgm:t>
    </dgm:pt>
    <dgm:pt modelId="{604636A1-73DA-4690-8338-34CAB4E0A681}" type="parTrans" cxnId="{50391D95-9D01-4544-94D3-924FAE9CBEB7}">
      <dgm:prSet/>
      <dgm:spPr/>
      <dgm:t>
        <a:bodyPr/>
        <a:lstStyle/>
        <a:p>
          <a:endParaRPr lang="pt-BR"/>
        </a:p>
      </dgm:t>
    </dgm:pt>
    <dgm:pt modelId="{C3C672B9-CA93-4CE3-9A4C-43FE77A52856}" type="sibTrans" cxnId="{50391D95-9D01-4544-94D3-924FAE9CBEB7}">
      <dgm:prSet/>
      <dgm:spPr/>
      <dgm:t>
        <a:bodyPr/>
        <a:lstStyle/>
        <a:p>
          <a:endParaRPr lang="pt-BR"/>
        </a:p>
      </dgm:t>
    </dgm:pt>
    <dgm:pt modelId="{A398914D-1243-46BF-B83A-978B0583FCBD}">
      <dgm:prSet phldrT="[Texto]"/>
      <dgm:spPr/>
      <dgm:t>
        <a:bodyPr/>
        <a:lstStyle/>
        <a:p>
          <a:r>
            <a:rPr lang="pt-BR" dirty="0" smtClean="0"/>
            <a:t>Proteger;</a:t>
          </a:r>
        </a:p>
        <a:p>
          <a:r>
            <a:rPr lang="pt-BR" dirty="0" smtClean="0"/>
            <a:t>Conservar;</a:t>
          </a:r>
        </a:p>
        <a:p>
          <a:r>
            <a:rPr lang="pt-BR" dirty="0" smtClean="0"/>
            <a:t>Filtrar</a:t>
          </a:r>
        </a:p>
      </dgm:t>
    </dgm:pt>
    <dgm:pt modelId="{94EE018D-3D04-478F-B7DD-56E90F35D6AF}" type="parTrans" cxnId="{CD432F0C-3776-43F2-8EFB-39444671A67F}">
      <dgm:prSet/>
      <dgm:spPr/>
      <dgm:t>
        <a:bodyPr/>
        <a:lstStyle/>
        <a:p>
          <a:endParaRPr lang="pt-BR"/>
        </a:p>
      </dgm:t>
    </dgm:pt>
    <dgm:pt modelId="{367ED4E5-468F-4C51-9C43-B47F6DAD3B5E}" type="sibTrans" cxnId="{CD432F0C-3776-43F2-8EFB-39444671A67F}">
      <dgm:prSet/>
      <dgm:spPr/>
      <dgm:t>
        <a:bodyPr/>
        <a:lstStyle/>
        <a:p>
          <a:endParaRPr lang="pt-BR"/>
        </a:p>
      </dgm:t>
    </dgm:pt>
    <dgm:pt modelId="{8D01A666-702E-4AB2-BD42-E48DD4DAA2D9}">
      <dgm:prSet phldrT="[Texto]"/>
      <dgm:spPr/>
      <dgm:t>
        <a:bodyPr/>
        <a:lstStyle/>
        <a:p>
          <a:r>
            <a:rPr lang="pt-BR" dirty="0" smtClean="0"/>
            <a:t>Tropicais; Equatoriais e Polares</a:t>
          </a:r>
          <a:endParaRPr lang="pt-BR" dirty="0"/>
        </a:p>
      </dgm:t>
    </dgm:pt>
    <dgm:pt modelId="{20D14B73-9C49-4214-9529-BFD26637F5B6}" type="parTrans" cxnId="{BA1D53AA-0818-44E3-AADE-13FB89E257F4}">
      <dgm:prSet/>
      <dgm:spPr/>
      <dgm:t>
        <a:bodyPr/>
        <a:lstStyle/>
        <a:p>
          <a:endParaRPr lang="pt-BR"/>
        </a:p>
      </dgm:t>
    </dgm:pt>
    <dgm:pt modelId="{8DB9A392-1479-4889-88D8-3B7A35B8F919}" type="sibTrans" cxnId="{BA1D53AA-0818-44E3-AADE-13FB89E257F4}">
      <dgm:prSet/>
      <dgm:spPr/>
      <dgm:t>
        <a:bodyPr/>
        <a:lstStyle/>
        <a:p>
          <a:endParaRPr lang="pt-BR"/>
        </a:p>
      </dgm:t>
    </dgm:pt>
    <dgm:pt modelId="{665F9C1F-F3F2-465A-8F58-B0E91CE7D0D8}">
      <dgm:prSet phldrT="[Texto]"/>
      <dgm:spPr/>
      <dgm:t>
        <a:bodyPr/>
        <a:lstStyle/>
        <a:p>
          <a:r>
            <a:rPr lang="pt-BR" dirty="0" smtClean="0"/>
            <a:t>Climas</a:t>
          </a:r>
          <a:endParaRPr lang="pt-BR" dirty="0"/>
        </a:p>
      </dgm:t>
    </dgm:pt>
    <dgm:pt modelId="{E452C0D2-B75F-4AE0-B81D-5F0568001A4D}" type="parTrans" cxnId="{A2599325-204C-4207-8CD4-AF9CAC068255}">
      <dgm:prSet/>
      <dgm:spPr/>
      <dgm:t>
        <a:bodyPr/>
        <a:lstStyle/>
        <a:p>
          <a:endParaRPr lang="pt-BR"/>
        </a:p>
      </dgm:t>
    </dgm:pt>
    <dgm:pt modelId="{BEA9AE0E-9E2F-4215-8B17-E7A9B4D4B763}" type="sibTrans" cxnId="{A2599325-204C-4207-8CD4-AF9CAC068255}">
      <dgm:prSet/>
      <dgm:spPr/>
      <dgm:t>
        <a:bodyPr/>
        <a:lstStyle/>
        <a:p>
          <a:endParaRPr lang="pt-BR"/>
        </a:p>
      </dgm:t>
    </dgm:pt>
    <dgm:pt modelId="{EFCAA814-6FC5-4552-80B9-DCA25F147AED}" type="pres">
      <dgm:prSet presAssocID="{27770D2D-289F-4630-9619-7FA20F38D8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FFE746-266B-457B-9262-6B57A81EC294}" type="pres">
      <dgm:prSet presAssocID="{2336B9B9-2035-4317-A08E-6C296B34A8D4}" presName="root1" presStyleCnt="0"/>
      <dgm:spPr/>
    </dgm:pt>
    <dgm:pt modelId="{4012246A-FD31-43C8-95B7-D96F51B67D0A}" type="pres">
      <dgm:prSet presAssocID="{2336B9B9-2035-4317-A08E-6C296B34A8D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EAC14-5105-4E26-9F03-CE8A2E0C4F50}" type="pres">
      <dgm:prSet presAssocID="{2336B9B9-2035-4317-A08E-6C296B34A8D4}" presName="level2hierChild" presStyleCnt="0"/>
      <dgm:spPr/>
    </dgm:pt>
    <dgm:pt modelId="{F2299D39-2BA9-4308-BEE0-046478A65794}" type="pres">
      <dgm:prSet presAssocID="{73CE9CA5-39C0-46F8-9136-0108890A7267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5D1D44BF-698B-4C74-B952-E1C795E48C7D}" type="pres">
      <dgm:prSet presAssocID="{73CE9CA5-39C0-46F8-9136-0108890A7267}" presName="connTx" presStyleLbl="parChTrans1D2" presStyleIdx="0" presStyleCnt="3"/>
      <dgm:spPr/>
      <dgm:t>
        <a:bodyPr/>
        <a:lstStyle/>
        <a:p>
          <a:endParaRPr lang="pt-BR"/>
        </a:p>
      </dgm:t>
    </dgm:pt>
    <dgm:pt modelId="{F8553B4F-784F-49AD-84C8-797DF0104DB2}" type="pres">
      <dgm:prSet presAssocID="{6B58D922-8D51-4A19-B671-2B14F865DC12}" presName="root2" presStyleCnt="0"/>
      <dgm:spPr/>
    </dgm:pt>
    <dgm:pt modelId="{E8D69175-1742-461F-9B9F-CB46D1E95447}" type="pres">
      <dgm:prSet presAssocID="{6B58D922-8D51-4A19-B671-2B14F865DC12}" presName="LevelTwoTextNode" presStyleLbl="node2" presStyleIdx="0" presStyleCnt="3" custLinFactNeighborX="65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D724AE-CA9B-43ED-95BA-82590D2958B1}" type="pres">
      <dgm:prSet presAssocID="{6B58D922-8D51-4A19-B671-2B14F865DC12}" presName="level3hierChild" presStyleCnt="0"/>
      <dgm:spPr/>
    </dgm:pt>
    <dgm:pt modelId="{1CCCCD89-6BC5-4B32-99EA-4FC12FF397E0}" type="pres">
      <dgm:prSet presAssocID="{E452C0D2-B75F-4AE0-B81D-5F0568001A4D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2616B27F-2411-45F6-8A6D-7154DD0F4021}" type="pres">
      <dgm:prSet presAssocID="{E452C0D2-B75F-4AE0-B81D-5F0568001A4D}" presName="connTx" presStyleLbl="parChTrans1D2" presStyleIdx="1" presStyleCnt="3"/>
      <dgm:spPr/>
      <dgm:t>
        <a:bodyPr/>
        <a:lstStyle/>
        <a:p>
          <a:endParaRPr lang="pt-BR"/>
        </a:p>
      </dgm:t>
    </dgm:pt>
    <dgm:pt modelId="{11CF01F7-2D9A-4A5C-9A92-8A48488A5C52}" type="pres">
      <dgm:prSet presAssocID="{665F9C1F-F3F2-465A-8F58-B0E91CE7D0D8}" presName="root2" presStyleCnt="0"/>
      <dgm:spPr/>
    </dgm:pt>
    <dgm:pt modelId="{9F45A9AE-3C3D-42EB-BA82-DCAE0EB8BF50}" type="pres">
      <dgm:prSet presAssocID="{665F9C1F-F3F2-465A-8F58-B0E91CE7D0D8}" presName="LevelTwoTextNode" presStyleLbl="node2" presStyleIdx="1" presStyleCnt="3" custLinFactNeighborX="8474" custLinFactNeighborY="264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6A574F2-D266-4993-8F4B-904D7DBEB17D}" type="pres">
      <dgm:prSet presAssocID="{665F9C1F-F3F2-465A-8F58-B0E91CE7D0D8}" presName="level3hierChild" presStyleCnt="0"/>
      <dgm:spPr/>
    </dgm:pt>
    <dgm:pt modelId="{D0F44EEE-414D-4D79-A553-D1AF30AF259A}" type="pres">
      <dgm:prSet presAssocID="{22F716D0-551A-4BF3-ADE5-153036156DE0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8DE2C563-F2DE-4A15-8B10-1592C3EF9B78}" type="pres">
      <dgm:prSet presAssocID="{22F716D0-551A-4BF3-ADE5-153036156DE0}" presName="connTx" presStyleLbl="parChTrans1D3" presStyleIdx="0" presStyleCnt="3"/>
      <dgm:spPr/>
      <dgm:t>
        <a:bodyPr/>
        <a:lstStyle/>
        <a:p>
          <a:endParaRPr lang="pt-BR"/>
        </a:p>
      </dgm:t>
    </dgm:pt>
    <dgm:pt modelId="{3E5A5F32-35A8-4FEA-B87C-5A9A6EAE70D9}" type="pres">
      <dgm:prSet presAssocID="{C85D3B60-47EA-4ECE-9A9E-04043CAB6679}" presName="root2" presStyleCnt="0"/>
      <dgm:spPr/>
    </dgm:pt>
    <dgm:pt modelId="{5519FD0A-C4AF-499C-BCFE-97AADC8ECB57}" type="pres">
      <dgm:prSet presAssocID="{C85D3B60-47EA-4ECE-9A9E-04043CAB6679}" presName="LevelTwoTextNode" presStyleLbl="node3" presStyleIdx="0" presStyleCnt="3" custScaleX="102664" custLinFactNeighborX="-7374" custLinFactNeighborY="-600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7189F6-F276-48AE-ABC1-313E5559ABF2}" type="pres">
      <dgm:prSet presAssocID="{C85D3B60-47EA-4ECE-9A9E-04043CAB6679}" presName="level3hierChild" presStyleCnt="0"/>
      <dgm:spPr/>
    </dgm:pt>
    <dgm:pt modelId="{4EB82EA9-ABD1-4274-BE3F-F24D712C274A}" type="pres">
      <dgm:prSet presAssocID="{20D14B73-9C49-4214-9529-BFD26637F5B6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F794C7A3-CF65-4903-BEF4-87D5795CCFCC}" type="pres">
      <dgm:prSet presAssocID="{20D14B73-9C49-4214-9529-BFD26637F5B6}" presName="connTx" presStyleLbl="parChTrans1D3" presStyleIdx="1" presStyleCnt="3"/>
      <dgm:spPr/>
      <dgm:t>
        <a:bodyPr/>
        <a:lstStyle/>
        <a:p>
          <a:endParaRPr lang="pt-BR"/>
        </a:p>
      </dgm:t>
    </dgm:pt>
    <dgm:pt modelId="{F27649C0-82C5-4794-826F-8CC212FB74B3}" type="pres">
      <dgm:prSet presAssocID="{8D01A666-702E-4AB2-BD42-E48DD4DAA2D9}" presName="root2" presStyleCnt="0"/>
      <dgm:spPr/>
    </dgm:pt>
    <dgm:pt modelId="{D0042DC5-16BC-41B9-BD11-2A1ACE01701B}" type="pres">
      <dgm:prSet presAssocID="{8D01A666-702E-4AB2-BD42-E48DD4DAA2D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AFCD58-7EED-48B5-BF0B-F564D7C62602}" type="pres">
      <dgm:prSet presAssocID="{8D01A666-702E-4AB2-BD42-E48DD4DAA2D9}" presName="level3hierChild" presStyleCnt="0"/>
      <dgm:spPr/>
    </dgm:pt>
    <dgm:pt modelId="{7FB9E3F4-D6AC-4609-86AE-ED2C0D8E9F31}" type="pres">
      <dgm:prSet presAssocID="{604636A1-73DA-4690-8338-34CAB4E0A681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0C91DBB4-71EB-4D19-A938-A25F7311E711}" type="pres">
      <dgm:prSet presAssocID="{604636A1-73DA-4690-8338-34CAB4E0A681}" presName="connTx" presStyleLbl="parChTrans1D2" presStyleIdx="2" presStyleCnt="3"/>
      <dgm:spPr/>
      <dgm:t>
        <a:bodyPr/>
        <a:lstStyle/>
        <a:p>
          <a:endParaRPr lang="pt-BR"/>
        </a:p>
      </dgm:t>
    </dgm:pt>
    <dgm:pt modelId="{01F846F9-27C7-4DBC-A971-F97AD0C8B8BB}" type="pres">
      <dgm:prSet presAssocID="{EEE0CF72-51D7-418E-BADC-B135E6F8B2F9}" presName="root2" presStyleCnt="0"/>
      <dgm:spPr/>
    </dgm:pt>
    <dgm:pt modelId="{0221C96D-818C-46BF-B3B5-6704260AE84E}" type="pres">
      <dgm:prSet presAssocID="{EEE0CF72-51D7-418E-BADC-B135E6F8B2F9}" presName="LevelTwoTextNode" presStyleLbl="node2" presStyleIdx="2" presStyleCnt="3" custLinFactNeighborX="8715" custLinFactNeighborY="-135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DD776B0-85E6-47FE-A865-89519D1478CC}" type="pres">
      <dgm:prSet presAssocID="{EEE0CF72-51D7-418E-BADC-B135E6F8B2F9}" presName="level3hierChild" presStyleCnt="0"/>
      <dgm:spPr/>
    </dgm:pt>
    <dgm:pt modelId="{BE688D0E-4415-4EDA-A4AE-A7E3D1D35291}" type="pres">
      <dgm:prSet presAssocID="{94EE018D-3D04-478F-B7DD-56E90F35D6AF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C83DF065-282D-4A50-8DAF-2DFCADDBF1EB}" type="pres">
      <dgm:prSet presAssocID="{94EE018D-3D04-478F-B7DD-56E90F35D6AF}" presName="connTx" presStyleLbl="parChTrans1D3" presStyleIdx="2" presStyleCnt="3"/>
      <dgm:spPr/>
      <dgm:t>
        <a:bodyPr/>
        <a:lstStyle/>
        <a:p>
          <a:endParaRPr lang="pt-BR"/>
        </a:p>
      </dgm:t>
    </dgm:pt>
    <dgm:pt modelId="{24F381C3-1825-453E-87D2-3D8A382D9F46}" type="pres">
      <dgm:prSet presAssocID="{A398914D-1243-46BF-B83A-978B0583FCBD}" presName="root2" presStyleCnt="0"/>
      <dgm:spPr/>
    </dgm:pt>
    <dgm:pt modelId="{660E8124-59E2-4505-8EDD-53FF1C63DAF8}" type="pres">
      <dgm:prSet presAssocID="{A398914D-1243-46BF-B83A-978B0583FCB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9C94EB-C74E-4D15-93EB-54D51C24410B}" type="pres">
      <dgm:prSet presAssocID="{A398914D-1243-46BF-B83A-978B0583FCBD}" presName="level3hierChild" presStyleCnt="0"/>
      <dgm:spPr/>
    </dgm:pt>
  </dgm:ptLst>
  <dgm:cxnLst>
    <dgm:cxn modelId="{4B3C6B64-7CD3-4174-A0BA-6FB2727B12CC}" type="presOf" srcId="{C85D3B60-47EA-4ECE-9A9E-04043CAB6679}" destId="{5519FD0A-C4AF-499C-BCFE-97AADC8ECB57}" srcOrd="0" destOrd="0" presId="urn:microsoft.com/office/officeart/2005/8/layout/hierarchy2"/>
    <dgm:cxn modelId="{662A97AF-F1E1-4BF8-8372-E8F5AAFC80F3}" type="presOf" srcId="{73CE9CA5-39C0-46F8-9136-0108890A7267}" destId="{F2299D39-2BA9-4308-BEE0-046478A65794}" srcOrd="0" destOrd="0" presId="urn:microsoft.com/office/officeart/2005/8/layout/hierarchy2"/>
    <dgm:cxn modelId="{0ABB7E2E-600C-4004-95D0-D7350D689C20}" type="presOf" srcId="{94EE018D-3D04-478F-B7DD-56E90F35D6AF}" destId="{BE688D0E-4415-4EDA-A4AE-A7E3D1D35291}" srcOrd="0" destOrd="0" presId="urn:microsoft.com/office/officeart/2005/8/layout/hierarchy2"/>
    <dgm:cxn modelId="{E7C01E93-7696-450D-8CB1-1EC48BC40B19}" type="presOf" srcId="{8D01A666-702E-4AB2-BD42-E48DD4DAA2D9}" destId="{D0042DC5-16BC-41B9-BD11-2A1ACE01701B}" srcOrd="0" destOrd="0" presId="urn:microsoft.com/office/officeart/2005/8/layout/hierarchy2"/>
    <dgm:cxn modelId="{158FE366-C472-4308-AC5C-F0995C7E94FF}" type="presOf" srcId="{20D14B73-9C49-4214-9529-BFD26637F5B6}" destId="{F794C7A3-CF65-4903-BEF4-87D5795CCFCC}" srcOrd="1" destOrd="0" presId="urn:microsoft.com/office/officeart/2005/8/layout/hierarchy2"/>
    <dgm:cxn modelId="{A10E1FA5-5A0A-4C9D-A13A-3DC79DAD9DFE}" type="presOf" srcId="{94EE018D-3D04-478F-B7DD-56E90F35D6AF}" destId="{C83DF065-282D-4A50-8DAF-2DFCADDBF1EB}" srcOrd="1" destOrd="0" presId="urn:microsoft.com/office/officeart/2005/8/layout/hierarchy2"/>
    <dgm:cxn modelId="{CD6F380B-A77D-4514-9BFD-196E34400B03}" srcId="{2336B9B9-2035-4317-A08E-6C296B34A8D4}" destId="{6B58D922-8D51-4A19-B671-2B14F865DC12}" srcOrd="0" destOrd="0" parTransId="{73CE9CA5-39C0-46F8-9136-0108890A7267}" sibTransId="{1B13CFC3-7898-4CC6-B9D2-0B6E2679A9BB}"/>
    <dgm:cxn modelId="{FCB45208-6156-4B90-A2AD-593031277EE1}" srcId="{27770D2D-289F-4630-9619-7FA20F38D83E}" destId="{2336B9B9-2035-4317-A08E-6C296B34A8D4}" srcOrd="0" destOrd="0" parTransId="{E925CC8A-30AB-4AFB-A918-020C3D13F161}" sibTransId="{FB96C426-46B7-4C39-BBD2-CD38838AD0FA}"/>
    <dgm:cxn modelId="{41E8EEE4-9EB1-4A4D-B87F-AAD65351075D}" type="presOf" srcId="{22F716D0-551A-4BF3-ADE5-153036156DE0}" destId="{D0F44EEE-414D-4D79-A553-D1AF30AF259A}" srcOrd="0" destOrd="0" presId="urn:microsoft.com/office/officeart/2005/8/layout/hierarchy2"/>
    <dgm:cxn modelId="{031D1E1F-BEC7-4D06-BE1B-4F2501E4C7F6}" type="presOf" srcId="{E452C0D2-B75F-4AE0-B81D-5F0568001A4D}" destId="{2616B27F-2411-45F6-8A6D-7154DD0F4021}" srcOrd="1" destOrd="0" presId="urn:microsoft.com/office/officeart/2005/8/layout/hierarchy2"/>
    <dgm:cxn modelId="{14D6FF25-995D-44DF-A44F-B67F282F2C41}" type="presOf" srcId="{20D14B73-9C49-4214-9529-BFD26637F5B6}" destId="{4EB82EA9-ABD1-4274-BE3F-F24D712C274A}" srcOrd="0" destOrd="0" presId="urn:microsoft.com/office/officeart/2005/8/layout/hierarchy2"/>
    <dgm:cxn modelId="{8A16F488-47D5-47DB-A05E-DCAF4E1459DF}" type="presOf" srcId="{27770D2D-289F-4630-9619-7FA20F38D83E}" destId="{EFCAA814-6FC5-4552-80B9-DCA25F147AED}" srcOrd="0" destOrd="0" presId="urn:microsoft.com/office/officeart/2005/8/layout/hierarchy2"/>
    <dgm:cxn modelId="{54DF0C92-923A-43F3-8C5C-DA67F463F7F4}" type="presOf" srcId="{22F716D0-551A-4BF3-ADE5-153036156DE0}" destId="{8DE2C563-F2DE-4A15-8B10-1592C3EF9B78}" srcOrd="1" destOrd="0" presId="urn:microsoft.com/office/officeart/2005/8/layout/hierarchy2"/>
    <dgm:cxn modelId="{0AA3775B-086C-402E-9FDF-63D5653374DD}" type="presOf" srcId="{A398914D-1243-46BF-B83A-978B0583FCBD}" destId="{660E8124-59E2-4505-8EDD-53FF1C63DAF8}" srcOrd="0" destOrd="0" presId="urn:microsoft.com/office/officeart/2005/8/layout/hierarchy2"/>
    <dgm:cxn modelId="{50391D95-9D01-4544-94D3-924FAE9CBEB7}" srcId="{2336B9B9-2035-4317-A08E-6C296B34A8D4}" destId="{EEE0CF72-51D7-418E-BADC-B135E6F8B2F9}" srcOrd="2" destOrd="0" parTransId="{604636A1-73DA-4690-8338-34CAB4E0A681}" sibTransId="{C3C672B9-CA93-4CE3-9A4C-43FE77A52856}"/>
    <dgm:cxn modelId="{13224A30-4BC5-44C2-84D6-AB16AAA3FDD6}" type="presOf" srcId="{E452C0D2-B75F-4AE0-B81D-5F0568001A4D}" destId="{1CCCCD89-6BC5-4B32-99EA-4FC12FF397E0}" srcOrd="0" destOrd="0" presId="urn:microsoft.com/office/officeart/2005/8/layout/hierarchy2"/>
    <dgm:cxn modelId="{8E04C288-34A4-454B-82D8-7D34AC9D0374}" type="presOf" srcId="{6B58D922-8D51-4A19-B671-2B14F865DC12}" destId="{E8D69175-1742-461F-9B9F-CB46D1E95447}" srcOrd="0" destOrd="0" presId="urn:microsoft.com/office/officeart/2005/8/layout/hierarchy2"/>
    <dgm:cxn modelId="{EBF7CD93-E54E-43A0-80F3-2736161EEDB9}" type="presOf" srcId="{EEE0CF72-51D7-418E-BADC-B135E6F8B2F9}" destId="{0221C96D-818C-46BF-B3B5-6704260AE84E}" srcOrd="0" destOrd="0" presId="urn:microsoft.com/office/officeart/2005/8/layout/hierarchy2"/>
    <dgm:cxn modelId="{A2599325-204C-4207-8CD4-AF9CAC068255}" srcId="{2336B9B9-2035-4317-A08E-6C296B34A8D4}" destId="{665F9C1F-F3F2-465A-8F58-B0E91CE7D0D8}" srcOrd="1" destOrd="0" parTransId="{E452C0D2-B75F-4AE0-B81D-5F0568001A4D}" sibTransId="{BEA9AE0E-9E2F-4215-8B17-E7A9B4D4B763}"/>
    <dgm:cxn modelId="{8E5ED198-D7BF-4253-B919-B824ECA7B99A}" type="presOf" srcId="{604636A1-73DA-4690-8338-34CAB4E0A681}" destId="{7FB9E3F4-D6AC-4609-86AE-ED2C0D8E9F31}" srcOrd="0" destOrd="0" presId="urn:microsoft.com/office/officeart/2005/8/layout/hierarchy2"/>
    <dgm:cxn modelId="{14A5F1AC-0202-480D-93C8-925F114F398B}" type="presOf" srcId="{73CE9CA5-39C0-46F8-9136-0108890A7267}" destId="{5D1D44BF-698B-4C74-B952-E1C795E48C7D}" srcOrd="1" destOrd="0" presId="urn:microsoft.com/office/officeart/2005/8/layout/hierarchy2"/>
    <dgm:cxn modelId="{A0A8FE05-DB93-49B0-88CF-5F8EA5DDA5FF}" srcId="{665F9C1F-F3F2-465A-8F58-B0E91CE7D0D8}" destId="{C85D3B60-47EA-4ECE-9A9E-04043CAB6679}" srcOrd="0" destOrd="0" parTransId="{22F716D0-551A-4BF3-ADE5-153036156DE0}" sibTransId="{A12D2F96-F32E-40EE-810C-7481230D117C}"/>
    <dgm:cxn modelId="{BA1D53AA-0818-44E3-AADE-13FB89E257F4}" srcId="{665F9C1F-F3F2-465A-8F58-B0E91CE7D0D8}" destId="{8D01A666-702E-4AB2-BD42-E48DD4DAA2D9}" srcOrd="1" destOrd="0" parTransId="{20D14B73-9C49-4214-9529-BFD26637F5B6}" sibTransId="{8DB9A392-1479-4889-88D8-3B7A35B8F919}"/>
    <dgm:cxn modelId="{2C04ED55-5A76-4F04-82F7-1CBC36354778}" type="presOf" srcId="{2336B9B9-2035-4317-A08E-6C296B34A8D4}" destId="{4012246A-FD31-43C8-95B7-D96F51B67D0A}" srcOrd="0" destOrd="0" presId="urn:microsoft.com/office/officeart/2005/8/layout/hierarchy2"/>
    <dgm:cxn modelId="{CD432F0C-3776-43F2-8EFB-39444671A67F}" srcId="{EEE0CF72-51D7-418E-BADC-B135E6F8B2F9}" destId="{A398914D-1243-46BF-B83A-978B0583FCBD}" srcOrd="0" destOrd="0" parTransId="{94EE018D-3D04-478F-B7DD-56E90F35D6AF}" sibTransId="{367ED4E5-468F-4C51-9C43-B47F6DAD3B5E}"/>
    <dgm:cxn modelId="{4057C884-5070-47BD-A730-DE361B2435FC}" type="presOf" srcId="{604636A1-73DA-4690-8338-34CAB4E0A681}" destId="{0C91DBB4-71EB-4D19-A938-A25F7311E711}" srcOrd="1" destOrd="0" presId="urn:microsoft.com/office/officeart/2005/8/layout/hierarchy2"/>
    <dgm:cxn modelId="{E3EB5B69-CE7C-43E4-A7AB-FF9E2BD51D17}" type="presOf" srcId="{665F9C1F-F3F2-465A-8F58-B0E91CE7D0D8}" destId="{9F45A9AE-3C3D-42EB-BA82-DCAE0EB8BF50}" srcOrd="0" destOrd="0" presId="urn:microsoft.com/office/officeart/2005/8/layout/hierarchy2"/>
    <dgm:cxn modelId="{7C6A96A5-E978-43B1-85A4-5FF31162D470}" type="presParOf" srcId="{EFCAA814-6FC5-4552-80B9-DCA25F147AED}" destId="{A4FFE746-266B-457B-9262-6B57A81EC294}" srcOrd="0" destOrd="0" presId="urn:microsoft.com/office/officeart/2005/8/layout/hierarchy2"/>
    <dgm:cxn modelId="{96A04C72-6813-415F-A09B-E2A25861DFC4}" type="presParOf" srcId="{A4FFE746-266B-457B-9262-6B57A81EC294}" destId="{4012246A-FD31-43C8-95B7-D96F51B67D0A}" srcOrd="0" destOrd="0" presId="urn:microsoft.com/office/officeart/2005/8/layout/hierarchy2"/>
    <dgm:cxn modelId="{21357E7E-5779-4318-9562-ED003A79A46D}" type="presParOf" srcId="{A4FFE746-266B-457B-9262-6B57A81EC294}" destId="{BC6EAC14-5105-4E26-9F03-CE8A2E0C4F50}" srcOrd="1" destOrd="0" presId="urn:microsoft.com/office/officeart/2005/8/layout/hierarchy2"/>
    <dgm:cxn modelId="{A7366A61-5F77-40C0-ACCE-AD730DF60172}" type="presParOf" srcId="{BC6EAC14-5105-4E26-9F03-CE8A2E0C4F50}" destId="{F2299D39-2BA9-4308-BEE0-046478A65794}" srcOrd="0" destOrd="0" presId="urn:microsoft.com/office/officeart/2005/8/layout/hierarchy2"/>
    <dgm:cxn modelId="{69DDE99C-1893-4F9E-B07E-9AD30F43BCD5}" type="presParOf" srcId="{F2299D39-2BA9-4308-BEE0-046478A65794}" destId="{5D1D44BF-698B-4C74-B952-E1C795E48C7D}" srcOrd="0" destOrd="0" presId="urn:microsoft.com/office/officeart/2005/8/layout/hierarchy2"/>
    <dgm:cxn modelId="{14A310ED-77D5-4E61-A636-A35BD128975B}" type="presParOf" srcId="{BC6EAC14-5105-4E26-9F03-CE8A2E0C4F50}" destId="{F8553B4F-784F-49AD-84C8-797DF0104DB2}" srcOrd="1" destOrd="0" presId="urn:microsoft.com/office/officeart/2005/8/layout/hierarchy2"/>
    <dgm:cxn modelId="{511DC5FC-73AA-4378-8103-A4307F59C0FD}" type="presParOf" srcId="{F8553B4F-784F-49AD-84C8-797DF0104DB2}" destId="{E8D69175-1742-461F-9B9F-CB46D1E95447}" srcOrd="0" destOrd="0" presId="urn:microsoft.com/office/officeart/2005/8/layout/hierarchy2"/>
    <dgm:cxn modelId="{8AEBCDA7-E533-4EAE-8F90-E9891B38293A}" type="presParOf" srcId="{F8553B4F-784F-49AD-84C8-797DF0104DB2}" destId="{E9D724AE-CA9B-43ED-95BA-82590D2958B1}" srcOrd="1" destOrd="0" presId="urn:microsoft.com/office/officeart/2005/8/layout/hierarchy2"/>
    <dgm:cxn modelId="{0B8A26C4-CB0A-4C05-A4EE-A7F9804CAA65}" type="presParOf" srcId="{BC6EAC14-5105-4E26-9F03-CE8A2E0C4F50}" destId="{1CCCCD89-6BC5-4B32-99EA-4FC12FF397E0}" srcOrd="2" destOrd="0" presId="urn:microsoft.com/office/officeart/2005/8/layout/hierarchy2"/>
    <dgm:cxn modelId="{B2FD98FF-B8B8-480C-92BA-AFF3F3CD21DB}" type="presParOf" srcId="{1CCCCD89-6BC5-4B32-99EA-4FC12FF397E0}" destId="{2616B27F-2411-45F6-8A6D-7154DD0F4021}" srcOrd="0" destOrd="0" presId="urn:microsoft.com/office/officeart/2005/8/layout/hierarchy2"/>
    <dgm:cxn modelId="{9934D578-F619-48B2-B70C-8ADE845252DF}" type="presParOf" srcId="{BC6EAC14-5105-4E26-9F03-CE8A2E0C4F50}" destId="{11CF01F7-2D9A-4A5C-9A92-8A48488A5C52}" srcOrd="3" destOrd="0" presId="urn:microsoft.com/office/officeart/2005/8/layout/hierarchy2"/>
    <dgm:cxn modelId="{0813A9FE-3E05-48B4-B51B-1CC995BEC776}" type="presParOf" srcId="{11CF01F7-2D9A-4A5C-9A92-8A48488A5C52}" destId="{9F45A9AE-3C3D-42EB-BA82-DCAE0EB8BF50}" srcOrd="0" destOrd="0" presId="urn:microsoft.com/office/officeart/2005/8/layout/hierarchy2"/>
    <dgm:cxn modelId="{AD5B1790-6BD8-4779-A837-AFC932369636}" type="presParOf" srcId="{11CF01F7-2D9A-4A5C-9A92-8A48488A5C52}" destId="{16A574F2-D266-4993-8F4B-904D7DBEB17D}" srcOrd="1" destOrd="0" presId="urn:microsoft.com/office/officeart/2005/8/layout/hierarchy2"/>
    <dgm:cxn modelId="{37968815-25F5-4022-89D0-F68E75AFEB96}" type="presParOf" srcId="{16A574F2-D266-4993-8F4B-904D7DBEB17D}" destId="{D0F44EEE-414D-4D79-A553-D1AF30AF259A}" srcOrd="0" destOrd="0" presId="urn:microsoft.com/office/officeart/2005/8/layout/hierarchy2"/>
    <dgm:cxn modelId="{392E7717-1CA5-400A-B544-6A051D65FCAE}" type="presParOf" srcId="{D0F44EEE-414D-4D79-A553-D1AF30AF259A}" destId="{8DE2C563-F2DE-4A15-8B10-1592C3EF9B78}" srcOrd="0" destOrd="0" presId="urn:microsoft.com/office/officeart/2005/8/layout/hierarchy2"/>
    <dgm:cxn modelId="{96BE56D7-EC2F-4896-8968-021F8DEC7064}" type="presParOf" srcId="{16A574F2-D266-4993-8F4B-904D7DBEB17D}" destId="{3E5A5F32-35A8-4FEA-B87C-5A9A6EAE70D9}" srcOrd="1" destOrd="0" presId="urn:microsoft.com/office/officeart/2005/8/layout/hierarchy2"/>
    <dgm:cxn modelId="{37683A13-30F4-42FC-933D-A106E9F9E997}" type="presParOf" srcId="{3E5A5F32-35A8-4FEA-B87C-5A9A6EAE70D9}" destId="{5519FD0A-C4AF-499C-BCFE-97AADC8ECB57}" srcOrd="0" destOrd="0" presId="urn:microsoft.com/office/officeart/2005/8/layout/hierarchy2"/>
    <dgm:cxn modelId="{04FBFF82-2B24-44D4-A0FF-24A4A561ECC0}" type="presParOf" srcId="{3E5A5F32-35A8-4FEA-B87C-5A9A6EAE70D9}" destId="{CF7189F6-F276-48AE-ABC1-313E5559ABF2}" srcOrd="1" destOrd="0" presId="urn:microsoft.com/office/officeart/2005/8/layout/hierarchy2"/>
    <dgm:cxn modelId="{FA381536-F2A7-4618-9852-00AF6A847B97}" type="presParOf" srcId="{16A574F2-D266-4993-8F4B-904D7DBEB17D}" destId="{4EB82EA9-ABD1-4274-BE3F-F24D712C274A}" srcOrd="2" destOrd="0" presId="urn:microsoft.com/office/officeart/2005/8/layout/hierarchy2"/>
    <dgm:cxn modelId="{C8D8994B-DAB9-4160-BD76-297D6FD80FB2}" type="presParOf" srcId="{4EB82EA9-ABD1-4274-BE3F-F24D712C274A}" destId="{F794C7A3-CF65-4903-BEF4-87D5795CCFCC}" srcOrd="0" destOrd="0" presId="urn:microsoft.com/office/officeart/2005/8/layout/hierarchy2"/>
    <dgm:cxn modelId="{BC291CBE-BE19-44F3-BB43-140D7D0DEBEC}" type="presParOf" srcId="{16A574F2-D266-4993-8F4B-904D7DBEB17D}" destId="{F27649C0-82C5-4794-826F-8CC212FB74B3}" srcOrd="3" destOrd="0" presId="urn:microsoft.com/office/officeart/2005/8/layout/hierarchy2"/>
    <dgm:cxn modelId="{44AA412C-AE64-4436-A297-35C32FEA82EA}" type="presParOf" srcId="{F27649C0-82C5-4794-826F-8CC212FB74B3}" destId="{D0042DC5-16BC-41B9-BD11-2A1ACE01701B}" srcOrd="0" destOrd="0" presId="urn:microsoft.com/office/officeart/2005/8/layout/hierarchy2"/>
    <dgm:cxn modelId="{C4B6D190-5AEA-46FE-8675-81641BE9B0F7}" type="presParOf" srcId="{F27649C0-82C5-4794-826F-8CC212FB74B3}" destId="{90AFCD58-7EED-48B5-BF0B-F564D7C62602}" srcOrd="1" destOrd="0" presId="urn:microsoft.com/office/officeart/2005/8/layout/hierarchy2"/>
    <dgm:cxn modelId="{EFDF1AA7-E51F-44ED-9217-C5114CBB1327}" type="presParOf" srcId="{BC6EAC14-5105-4E26-9F03-CE8A2E0C4F50}" destId="{7FB9E3F4-D6AC-4609-86AE-ED2C0D8E9F31}" srcOrd="4" destOrd="0" presId="urn:microsoft.com/office/officeart/2005/8/layout/hierarchy2"/>
    <dgm:cxn modelId="{E4665ACC-82C7-485B-B845-F0FAA2CF8AD8}" type="presParOf" srcId="{7FB9E3F4-D6AC-4609-86AE-ED2C0D8E9F31}" destId="{0C91DBB4-71EB-4D19-A938-A25F7311E711}" srcOrd="0" destOrd="0" presId="urn:microsoft.com/office/officeart/2005/8/layout/hierarchy2"/>
    <dgm:cxn modelId="{6D9439EA-DECE-46E0-A45C-6E0FF0868107}" type="presParOf" srcId="{BC6EAC14-5105-4E26-9F03-CE8A2E0C4F50}" destId="{01F846F9-27C7-4DBC-A971-F97AD0C8B8BB}" srcOrd="5" destOrd="0" presId="urn:microsoft.com/office/officeart/2005/8/layout/hierarchy2"/>
    <dgm:cxn modelId="{EE5DE803-9218-45DC-AABE-13751F1BA621}" type="presParOf" srcId="{01F846F9-27C7-4DBC-A971-F97AD0C8B8BB}" destId="{0221C96D-818C-46BF-B3B5-6704260AE84E}" srcOrd="0" destOrd="0" presId="urn:microsoft.com/office/officeart/2005/8/layout/hierarchy2"/>
    <dgm:cxn modelId="{A8526CF9-E688-4C6B-BA87-D6992D0B76B0}" type="presParOf" srcId="{01F846F9-27C7-4DBC-A971-F97AD0C8B8BB}" destId="{9DD776B0-85E6-47FE-A865-89519D1478CC}" srcOrd="1" destOrd="0" presId="urn:microsoft.com/office/officeart/2005/8/layout/hierarchy2"/>
    <dgm:cxn modelId="{9EBD7FCB-D115-4EC4-9D7B-17CD0E346BE2}" type="presParOf" srcId="{9DD776B0-85E6-47FE-A865-89519D1478CC}" destId="{BE688D0E-4415-4EDA-A4AE-A7E3D1D35291}" srcOrd="0" destOrd="0" presId="urn:microsoft.com/office/officeart/2005/8/layout/hierarchy2"/>
    <dgm:cxn modelId="{7CED9BF8-521A-43F8-AF55-BEBDC1BB2484}" type="presParOf" srcId="{BE688D0E-4415-4EDA-A4AE-A7E3D1D35291}" destId="{C83DF065-282D-4A50-8DAF-2DFCADDBF1EB}" srcOrd="0" destOrd="0" presId="urn:microsoft.com/office/officeart/2005/8/layout/hierarchy2"/>
    <dgm:cxn modelId="{53158238-5DD7-4CE2-B894-D31BEE9BAD88}" type="presParOf" srcId="{9DD776B0-85E6-47FE-A865-89519D1478CC}" destId="{24F381C3-1825-453E-87D2-3D8A382D9F46}" srcOrd="1" destOrd="0" presId="urn:microsoft.com/office/officeart/2005/8/layout/hierarchy2"/>
    <dgm:cxn modelId="{385F69A8-2ADB-4F1B-8D20-DB067B34AE38}" type="presParOf" srcId="{24F381C3-1825-453E-87D2-3D8A382D9F46}" destId="{660E8124-59E2-4505-8EDD-53FF1C63DAF8}" srcOrd="0" destOrd="0" presId="urn:microsoft.com/office/officeart/2005/8/layout/hierarchy2"/>
    <dgm:cxn modelId="{177E6106-AF25-41D1-9F61-D18A8A0A59F2}" type="presParOf" srcId="{24F381C3-1825-453E-87D2-3D8A382D9F46}" destId="{709C94EB-C74E-4D15-93EB-54D51C2441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EBFFAE-0245-4440-900C-2E971223884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0C0E57-340B-4FCA-8772-86D7F84B3E92}">
      <dgm:prSet phldrT="[Texto]"/>
      <dgm:spPr/>
      <dgm:t>
        <a:bodyPr/>
        <a:lstStyle/>
        <a:p>
          <a:r>
            <a:rPr lang="pt-BR" dirty="0" smtClean="0"/>
            <a:t>Hidrosfera</a:t>
          </a:r>
          <a:endParaRPr lang="pt-BR" dirty="0"/>
        </a:p>
      </dgm:t>
    </dgm:pt>
    <dgm:pt modelId="{8EEC26E7-B4D5-4FBB-8A94-863FB16D27D8}" type="parTrans" cxnId="{9F4AD467-2F81-4994-BAA9-5455A22EC47D}">
      <dgm:prSet/>
      <dgm:spPr/>
      <dgm:t>
        <a:bodyPr/>
        <a:lstStyle/>
        <a:p>
          <a:endParaRPr lang="pt-BR"/>
        </a:p>
      </dgm:t>
    </dgm:pt>
    <dgm:pt modelId="{3F75FE6C-BC77-4C35-A3BE-F5EDF1035C65}" type="sibTrans" cxnId="{9F4AD467-2F81-4994-BAA9-5455A22EC47D}">
      <dgm:prSet/>
      <dgm:spPr/>
      <dgm:t>
        <a:bodyPr/>
        <a:lstStyle/>
        <a:p>
          <a:endParaRPr lang="pt-BR"/>
        </a:p>
      </dgm:t>
    </dgm:pt>
    <dgm:pt modelId="{4D7F3954-D6DF-4F86-AE46-A2DE44E298A3}">
      <dgm:prSet phldrT="[Texto]"/>
      <dgm:spPr/>
      <dgm:t>
        <a:bodyPr/>
        <a:lstStyle/>
        <a:p>
          <a:r>
            <a:rPr lang="pt-BR" dirty="0" smtClean="0"/>
            <a:t>Oceanos</a:t>
          </a:r>
          <a:endParaRPr lang="pt-BR" dirty="0"/>
        </a:p>
      </dgm:t>
    </dgm:pt>
    <dgm:pt modelId="{5B819A92-BFAD-480C-872D-EB4911B99DF9}" type="parTrans" cxnId="{C376C48B-F909-4026-A0D6-69C9338D6C34}">
      <dgm:prSet/>
      <dgm:spPr/>
      <dgm:t>
        <a:bodyPr/>
        <a:lstStyle/>
        <a:p>
          <a:endParaRPr lang="pt-BR"/>
        </a:p>
      </dgm:t>
    </dgm:pt>
    <dgm:pt modelId="{E136E889-47D4-4F09-BE60-5CFCEE7EA5CD}" type="sibTrans" cxnId="{C376C48B-F909-4026-A0D6-69C9338D6C34}">
      <dgm:prSet/>
      <dgm:spPr/>
      <dgm:t>
        <a:bodyPr/>
        <a:lstStyle/>
        <a:p>
          <a:endParaRPr lang="pt-BR"/>
        </a:p>
      </dgm:t>
    </dgm:pt>
    <dgm:pt modelId="{E706449B-7AA7-4080-A27D-33CA5CC60580}">
      <dgm:prSet phldrT="[Texto]"/>
      <dgm:spPr/>
      <dgm:t>
        <a:bodyPr/>
        <a:lstStyle/>
        <a:p>
          <a:r>
            <a:rPr lang="pt-BR" dirty="0" smtClean="0"/>
            <a:t>Águas superficiais </a:t>
          </a:r>
          <a:endParaRPr lang="pt-BR" dirty="0"/>
        </a:p>
      </dgm:t>
    </dgm:pt>
    <dgm:pt modelId="{1E877999-2EC0-4895-9EF8-60C581150D84}" type="parTrans" cxnId="{CAD50F8D-2E07-43F7-9434-DABE2B78E5E5}">
      <dgm:prSet/>
      <dgm:spPr/>
      <dgm:t>
        <a:bodyPr/>
        <a:lstStyle/>
        <a:p>
          <a:endParaRPr lang="pt-BR"/>
        </a:p>
      </dgm:t>
    </dgm:pt>
    <dgm:pt modelId="{ADF5CED8-4CB3-4214-AF45-D19D7B9705AB}" type="sibTrans" cxnId="{CAD50F8D-2E07-43F7-9434-DABE2B78E5E5}">
      <dgm:prSet/>
      <dgm:spPr/>
      <dgm:t>
        <a:bodyPr/>
        <a:lstStyle/>
        <a:p>
          <a:endParaRPr lang="pt-BR"/>
        </a:p>
      </dgm:t>
    </dgm:pt>
    <dgm:pt modelId="{3AEE17BC-1375-4D93-BB99-ADA28C3944EE}">
      <dgm:prSet phldrT="[Texto]"/>
      <dgm:spPr/>
      <dgm:t>
        <a:bodyPr/>
        <a:lstStyle/>
        <a:p>
          <a:r>
            <a:rPr lang="pt-BR" dirty="0" smtClean="0"/>
            <a:t>Águas Subterrâneas</a:t>
          </a:r>
          <a:endParaRPr lang="pt-BR" dirty="0"/>
        </a:p>
      </dgm:t>
    </dgm:pt>
    <dgm:pt modelId="{4B999963-6E30-409F-A6B5-5B687B61AFBA}" type="parTrans" cxnId="{CE65D38B-45FE-4272-BEB0-CACE21196FCB}">
      <dgm:prSet/>
      <dgm:spPr/>
      <dgm:t>
        <a:bodyPr/>
        <a:lstStyle/>
        <a:p>
          <a:endParaRPr lang="pt-BR"/>
        </a:p>
      </dgm:t>
    </dgm:pt>
    <dgm:pt modelId="{4F61B759-DE1F-4904-9074-A0B5C2B3AA81}" type="sibTrans" cxnId="{CE65D38B-45FE-4272-BEB0-CACE21196FCB}">
      <dgm:prSet/>
      <dgm:spPr/>
      <dgm:t>
        <a:bodyPr/>
        <a:lstStyle/>
        <a:p>
          <a:endParaRPr lang="pt-BR"/>
        </a:p>
      </dgm:t>
    </dgm:pt>
    <dgm:pt modelId="{8E02587C-E7CA-4AEF-8C8E-F2554094667A}" type="pres">
      <dgm:prSet presAssocID="{CAEBFFAE-0245-4440-900C-2E97122388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266151A-2FAE-483E-8AD1-4CE56E84696B}" type="pres">
      <dgm:prSet presAssocID="{5C0C0E57-340B-4FCA-8772-86D7F84B3E92}" presName="hierRoot1" presStyleCnt="0">
        <dgm:presLayoutVars>
          <dgm:hierBranch val="init"/>
        </dgm:presLayoutVars>
      </dgm:prSet>
      <dgm:spPr/>
    </dgm:pt>
    <dgm:pt modelId="{03579079-FA56-4EC3-BB74-89E5770D480A}" type="pres">
      <dgm:prSet presAssocID="{5C0C0E57-340B-4FCA-8772-86D7F84B3E92}" presName="rootComposite1" presStyleCnt="0"/>
      <dgm:spPr/>
    </dgm:pt>
    <dgm:pt modelId="{D6B11AB6-284C-43CC-B077-443894371227}" type="pres">
      <dgm:prSet presAssocID="{5C0C0E57-340B-4FCA-8772-86D7F84B3E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171813-961F-4C3E-9F79-C3B43DC8DDFF}" type="pres">
      <dgm:prSet presAssocID="{5C0C0E57-340B-4FCA-8772-86D7F84B3E92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213749D-9440-435C-BB24-101EFA2EF98B}" type="pres">
      <dgm:prSet presAssocID="{5C0C0E57-340B-4FCA-8772-86D7F84B3E92}" presName="hierChild2" presStyleCnt="0"/>
      <dgm:spPr/>
    </dgm:pt>
    <dgm:pt modelId="{A2FEC7E5-C5A5-47C3-9E5B-6F5662FBEACE}" type="pres">
      <dgm:prSet presAssocID="{5B819A92-BFAD-480C-872D-EB4911B99DF9}" presName="Name64" presStyleLbl="parChTrans1D2" presStyleIdx="0" presStyleCnt="3"/>
      <dgm:spPr/>
      <dgm:t>
        <a:bodyPr/>
        <a:lstStyle/>
        <a:p>
          <a:endParaRPr lang="pt-BR"/>
        </a:p>
      </dgm:t>
    </dgm:pt>
    <dgm:pt modelId="{C5C4566A-4CA6-41E5-97BD-57B40BE71D09}" type="pres">
      <dgm:prSet presAssocID="{4D7F3954-D6DF-4F86-AE46-A2DE44E298A3}" presName="hierRoot2" presStyleCnt="0">
        <dgm:presLayoutVars>
          <dgm:hierBranch val="init"/>
        </dgm:presLayoutVars>
      </dgm:prSet>
      <dgm:spPr/>
    </dgm:pt>
    <dgm:pt modelId="{3EFEFB82-9C95-4580-A732-AAE52FC2E3E1}" type="pres">
      <dgm:prSet presAssocID="{4D7F3954-D6DF-4F86-AE46-A2DE44E298A3}" presName="rootComposite" presStyleCnt="0"/>
      <dgm:spPr/>
    </dgm:pt>
    <dgm:pt modelId="{13FCDFFD-9ACC-49E9-9A53-29E155273C49}" type="pres">
      <dgm:prSet presAssocID="{4D7F3954-D6DF-4F86-AE46-A2DE44E298A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A37BB7-2A97-473A-B493-C1D1BC9E91E9}" type="pres">
      <dgm:prSet presAssocID="{4D7F3954-D6DF-4F86-AE46-A2DE44E298A3}" presName="rootConnector" presStyleLbl="node2" presStyleIdx="0" presStyleCnt="3"/>
      <dgm:spPr/>
      <dgm:t>
        <a:bodyPr/>
        <a:lstStyle/>
        <a:p>
          <a:endParaRPr lang="pt-BR"/>
        </a:p>
      </dgm:t>
    </dgm:pt>
    <dgm:pt modelId="{F8B88BFF-C352-465C-9F7B-B0C88011866B}" type="pres">
      <dgm:prSet presAssocID="{4D7F3954-D6DF-4F86-AE46-A2DE44E298A3}" presName="hierChild4" presStyleCnt="0"/>
      <dgm:spPr/>
    </dgm:pt>
    <dgm:pt modelId="{7F37A361-8750-4246-9251-E0A7DF154532}" type="pres">
      <dgm:prSet presAssocID="{4D7F3954-D6DF-4F86-AE46-A2DE44E298A3}" presName="hierChild5" presStyleCnt="0"/>
      <dgm:spPr/>
    </dgm:pt>
    <dgm:pt modelId="{A4A7F4D4-391C-4A68-BBB8-68F0401997A5}" type="pres">
      <dgm:prSet presAssocID="{1E877999-2EC0-4895-9EF8-60C581150D84}" presName="Name64" presStyleLbl="parChTrans1D2" presStyleIdx="1" presStyleCnt="3"/>
      <dgm:spPr/>
      <dgm:t>
        <a:bodyPr/>
        <a:lstStyle/>
        <a:p>
          <a:endParaRPr lang="pt-BR"/>
        </a:p>
      </dgm:t>
    </dgm:pt>
    <dgm:pt modelId="{4B8B0BB6-19A9-4689-99F4-2A9409C1FBFB}" type="pres">
      <dgm:prSet presAssocID="{E706449B-7AA7-4080-A27D-33CA5CC60580}" presName="hierRoot2" presStyleCnt="0">
        <dgm:presLayoutVars>
          <dgm:hierBranch val="init"/>
        </dgm:presLayoutVars>
      </dgm:prSet>
      <dgm:spPr/>
    </dgm:pt>
    <dgm:pt modelId="{26ACDF44-95A5-4F5A-9ECC-D363E3F77361}" type="pres">
      <dgm:prSet presAssocID="{E706449B-7AA7-4080-A27D-33CA5CC60580}" presName="rootComposite" presStyleCnt="0"/>
      <dgm:spPr/>
    </dgm:pt>
    <dgm:pt modelId="{EF0011C2-A7C0-4546-988C-C714B14FA9DE}" type="pres">
      <dgm:prSet presAssocID="{E706449B-7AA7-4080-A27D-33CA5CC605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0222736-AA9E-4EE4-90CE-89C3E92ACB16}" type="pres">
      <dgm:prSet presAssocID="{E706449B-7AA7-4080-A27D-33CA5CC60580}" presName="rootConnector" presStyleLbl="node2" presStyleIdx="1" presStyleCnt="3"/>
      <dgm:spPr/>
      <dgm:t>
        <a:bodyPr/>
        <a:lstStyle/>
        <a:p>
          <a:endParaRPr lang="pt-BR"/>
        </a:p>
      </dgm:t>
    </dgm:pt>
    <dgm:pt modelId="{13BF4876-620D-4B82-998D-EAAD6394B3FE}" type="pres">
      <dgm:prSet presAssocID="{E706449B-7AA7-4080-A27D-33CA5CC60580}" presName="hierChild4" presStyleCnt="0"/>
      <dgm:spPr/>
    </dgm:pt>
    <dgm:pt modelId="{F047682B-DAF2-4CAB-8A14-93D90162F1BE}" type="pres">
      <dgm:prSet presAssocID="{E706449B-7AA7-4080-A27D-33CA5CC60580}" presName="hierChild5" presStyleCnt="0"/>
      <dgm:spPr/>
    </dgm:pt>
    <dgm:pt modelId="{1B58FCAB-EABB-479F-99B2-57FD8996469B}" type="pres">
      <dgm:prSet presAssocID="{4B999963-6E30-409F-A6B5-5B687B61AFBA}" presName="Name64" presStyleLbl="parChTrans1D2" presStyleIdx="2" presStyleCnt="3"/>
      <dgm:spPr/>
      <dgm:t>
        <a:bodyPr/>
        <a:lstStyle/>
        <a:p>
          <a:endParaRPr lang="pt-BR"/>
        </a:p>
      </dgm:t>
    </dgm:pt>
    <dgm:pt modelId="{A1DB557F-F7D9-4442-842B-0D489E65DBE1}" type="pres">
      <dgm:prSet presAssocID="{3AEE17BC-1375-4D93-BB99-ADA28C3944EE}" presName="hierRoot2" presStyleCnt="0">
        <dgm:presLayoutVars>
          <dgm:hierBranch val="init"/>
        </dgm:presLayoutVars>
      </dgm:prSet>
      <dgm:spPr/>
    </dgm:pt>
    <dgm:pt modelId="{AD9D42AA-F5E6-4FB6-80E6-1FFC66DB3693}" type="pres">
      <dgm:prSet presAssocID="{3AEE17BC-1375-4D93-BB99-ADA28C3944EE}" presName="rootComposite" presStyleCnt="0"/>
      <dgm:spPr/>
    </dgm:pt>
    <dgm:pt modelId="{F867CE33-E042-4D7D-85CC-5331F698CBBF}" type="pres">
      <dgm:prSet presAssocID="{3AEE17BC-1375-4D93-BB99-ADA28C3944E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2F3D2A-924F-4359-9218-D3AD6E41E92F}" type="pres">
      <dgm:prSet presAssocID="{3AEE17BC-1375-4D93-BB99-ADA28C3944EE}" presName="rootConnector" presStyleLbl="node2" presStyleIdx="2" presStyleCnt="3"/>
      <dgm:spPr/>
      <dgm:t>
        <a:bodyPr/>
        <a:lstStyle/>
        <a:p>
          <a:endParaRPr lang="pt-BR"/>
        </a:p>
      </dgm:t>
    </dgm:pt>
    <dgm:pt modelId="{F8D71422-A504-4C4A-A696-4B1FE5FF0EE7}" type="pres">
      <dgm:prSet presAssocID="{3AEE17BC-1375-4D93-BB99-ADA28C3944EE}" presName="hierChild4" presStyleCnt="0"/>
      <dgm:spPr/>
    </dgm:pt>
    <dgm:pt modelId="{2626B762-5F22-4A54-83A7-2EF45F03ED2E}" type="pres">
      <dgm:prSet presAssocID="{3AEE17BC-1375-4D93-BB99-ADA28C3944EE}" presName="hierChild5" presStyleCnt="0"/>
      <dgm:spPr/>
    </dgm:pt>
    <dgm:pt modelId="{7FD0A0BD-766D-46F9-81F9-5E44A9B8E6C8}" type="pres">
      <dgm:prSet presAssocID="{5C0C0E57-340B-4FCA-8772-86D7F84B3E92}" presName="hierChild3" presStyleCnt="0"/>
      <dgm:spPr/>
    </dgm:pt>
  </dgm:ptLst>
  <dgm:cxnLst>
    <dgm:cxn modelId="{256AFCF7-05D5-42D9-8973-E7EB90E0075E}" type="presOf" srcId="{5C0C0E57-340B-4FCA-8772-86D7F84B3E92}" destId="{57171813-961F-4C3E-9F79-C3B43DC8DDFF}" srcOrd="1" destOrd="0" presId="urn:microsoft.com/office/officeart/2009/3/layout/HorizontalOrganizationChart"/>
    <dgm:cxn modelId="{87214A97-2198-4ACD-ABE2-AFAC84F648DB}" type="presOf" srcId="{4B999963-6E30-409F-A6B5-5B687B61AFBA}" destId="{1B58FCAB-EABB-479F-99B2-57FD8996469B}" srcOrd="0" destOrd="0" presId="urn:microsoft.com/office/officeart/2009/3/layout/HorizontalOrganizationChart"/>
    <dgm:cxn modelId="{10E1B2E9-6B9F-448A-9174-DAA9E859A1DB}" type="presOf" srcId="{4D7F3954-D6DF-4F86-AE46-A2DE44E298A3}" destId="{82A37BB7-2A97-473A-B493-C1D1BC9E91E9}" srcOrd="1" destOrd="0" presId="urn:microsoft.com/office/officeart/2009/3/layout/HorizontalOrganizationChart"/>
    <dgm:cxn modelId="{17371261-0C7B-4BE8-973D-B8C7673D030B}" type="presOf" srcId="{CAEBFFAE-0245-4440-900C-2E9712238841}" destId="{8E02587C-E7CA-4AEF-8C8E-F2554094667A}" srcOrd="0" destOrd="0" presId="urn:microsoft.com/office/officeart/2009/3/layout/HorizontalOrganizationChart"/>
    <dgm:cxn modelId="{7B0ECF9D-6B06-4B10-A957-24C0607B6037}" type="presOf" srcId="{5C0C0E57-340B-4FCA-8772-86D7F84B3E92}" destId="{D6B11AB6-284C-43CC-B077-443894371227}" srcOrd="0" destOrd="0" presId="urn:microsoft.com/office/officeart/2009/3/layout/HorizontalOrganizationChart"/>
    <dgm:cxn modelId="{CE65D38B-45FE-4272-BEB0-CACE21196FCB}" srcId="{5C0C0E57-340B-4FCA-8772-86D7F84B3E92}" destId="{3AEE17BC-1375-4D93-BB99-ADA28C3944EE}" srcOrd="2" destOrd="0" parTransId="{4B999963-6E30-409F-A6B5-5B687B61AFBA}" sibTransId="{4F61B759-DE1F-4904-9074-A0B5C2B3AA81}"/>
    <dgm:cxn modelId="{5BDFB7E0-7AE2-4582-A181-226FFC0EFB65}" type="presOf" srcId="{3AEE17BC-1375-4D93-BB99-ADA28C3944EE}" destId="{F867CE33-E042-4D7D-85CC-5331F698CBBF}" srcOrd="0" destOrd="0" presId="urn:microsoft.com/office/officeart/2009/3/layout/HorizontalOrganizationChart"/>
    <dgm:cxn modelId="{F367B314-D024-4F61-8AE7-9FC969403BC6}" type="presOf" srcId="{E706449B-7AA7-4080-A27D-33CA5CC60580}" destId="{EF0011C2-A7C0-4546-988C-C714B14FA9DE}" srcOrd="0" destOrd="0" presId="urn:microsoft.com/office/officeart/2009/3/layout/HorizontalOrganizationChart"/>
    <dgm:cxn modelId="{500060A9-1E74-4337-8C2E-36990D8C6A71}" type="presOf" srcId="{5B819A92-BFAD-480C-872D-EB4911B99DF9}" destId="{A2FEC7E5-C5A5-47C3-9E5B-6F5662FBEACE}" srcOrd="0" destOrd="0" presId="urn:microsoft.com/office/officeart/2009/3/layout/HorizontalOrganizationChart"/>
    <dgm:cxn modelId="{03270245-ED27-4858-B9FD-C207F7B67587}" type="presOf" srcId="{1E877999-2EC0-4895-9EF8-60C581150D84}" destId="{A4A7F4D4-391C-4A68-BBB8-68F0401997A5}" srcOrd="0" destOrd="0" presId="urn:microsoft.com/office/officeart/2009/3/layout/HorizontalOrganizationChart"/>
    <dgm:cxn modelId="{CE33FF89-3EA2-490D-92A8-3B155F5208DE}" type="presOf" srcId="{E706449B-7AA7-4080-A27D-33CA5CC60580}" destId="{E0222736-AA9E-4EE4-90CE-89C3E92ACB16}" srcOrd="1" destOrd="0" presId="urn:microsoft.com/office/officeart/2009/3/layout/HorizontalOrganizationChart"/>
    <dgm:cxn modelId="{741E6EC9-1431-43FF-BC61-AAB6F404AD7E}" type="presOf" srcId="{3AEE17BC-1375-4D93-BB99-ADA28C3944EE}" destId="{102F3D2A-924F-4359-9218-D3AD6E41E92F}" srcOrd="1" destOrd="0" presId="urn:microsoft.com/office/officeart/2009/3/layout/HorizontalOrganizationChart"/>
    <dgm:cxn modelId="{CAD50F8D-2E07-43F7-9434-DABE2B78E5E5}" srcId="{5C0C0E57-340B-4FCA-8772-86D7F84B3E92}" destId="{E706449B-7AA7-4080-A27D-33CA5CC60580}" srcOrd="1" destOrd="0" parTransId="{1E877999-2EC0-4895-9EF8-60C581150D84}" sibTransId="{ADF5CED8-4CB3-4214-AF45-D19D7B9705AB}"/>
    <dgm:cxn modelId="{C376C48B-F909-4026-A0D6-69C9338D6C34}" srcId="{5C0C0E57-340B-4FCA-8772-86D7F84B3E92}" destId="{4D7F3954-D6DF-4F86-AE46-A2DE44E298A3}" srcOrd="0" destOrd="0" parTransId="{5B819A92-BFAD-480C-872D-EB4911B99DF9}" sibTransId="{E136E889-47D4-4F09-BE60-5CFCEE7EA5CD}"/>
    <dgm:cxn modelId="{9F4AD467-2F81-4994-BAA9-5455A22EC47D}" srcId="{CAEBFFAE-0245-4440-900C-2E9712238841}" destId="{5C0C0E57-340B-4FCA-8772-86D7F84B3E92}" srcOrd="0" destOrd="0" parTransId="{8EEC26E7-B4D5-4FBB-8A94-863FB16D27D8}" sibTransId="{3F75FE6C-BC77-4C35-A3BE-F5EDF1035C65}"/>
    <dgm:cxn modelId="{3E36C0B8-A298-4F32-B0E2-0907449F9134}" type="presOf" srcId="{4D7F3954-D6DF-4F86-AE46-A2DE44E298A3}" destId="{13FCDFFD-9ACC-49E9-9A53-29E155273C49}" srcOrd="0" destOrd="0" presId="urn:microsoft.com/office/officeart/2009/3/layout/HorizontalOrganizationChart"/>
    <dgm:cxn modelId="{7DAF4F7D-B38E-412C-85FF-43768E303862}" type="presParOf" srcId="{8E02587C-E7CA-4AEF-8C8E-F2554094667A}" destId="{1266151A-2FAE-483E-8AD1-4CE56E84696B}" srcOrd="0" destOrd="0" presId="urn:microsoft.com/office/officeart/2009/3/layout/HorizontalOrganizationChart"/>
    <dgm:cxn modelId="{B9921FEC-2993-4B1D-B63D-C40D922A9F34}" type="presParOf" srcId="{1266151A-2FAE-483E-8AD1-4CE56E84696B}" destId="{03579079-FA56-4EC3-BB74-89E5770D480A}" srcOrd="0" destOrd="0" presId="urn:microsoft.com/office/officeart/2009/3/layout/HorizontalOrganizationChart"/>
    <dgm:cxn modelId="{83CB77D2-73AE-4C1D-8413-9581320AF6DA}" type="presParOf" srcId="{03579079-FA56-4EC3-BB74-89E5770D480A}" destId="{D6B11AB6-284C-43CC-B077-443894371227}" srcOrd="0" destOrd="0" presId="urn:microsoft.com/office/officeart/2009/3/layout/HorizontalOrganizationChart"/>
    <dgm:cxn modelId="{693109B3-5C18-414C-AC4D-ED2E8C4741D8}" type="presParOf" srcId="{03579079-FA56-4EC3-BB74-89E5770D480A}" destId="{57171813-961F-4C3E-9F79-C3B43DC8DDFF}" srcOrd="1" destOrd="0" presId="urn:microsoft.com/office/officeart/2009/3/layout/HorizontalOrganizationChart"/>
    <dgm:cxn modelId="{9EDDFF2D-4BE6-4A47-96AE-26CB6D94E540}" type="presParOf" srcId="{1266151A-2FAE-483E-8AD1-4CE56E84696B}" destId="{B213749D-9440-435C-BB24-101EFA2EF98B}" srcOrd="1" destOrd="0" presId="urn:microsoft.com/office/officeart/2009/3/layout/HorizontalOrganizationChart"/>
    <dgm:cxn modelId="{40D5091C-28FD-4D95-A1E4-38D05234DD88}" type="presParOf" srcId="{B213749D-9440-435C-BB24-101EFA2EF98B}" destId="{A2FEC7E5-C5A5-47C3-9E5B-6F5662FBEACE}" srcOrd="0" destOrd="0" presId="urn:microsoft.com/office/officeart/2009/3/layout/HorizontalOrganizationChart"/>
    <dgm:cxn modelId="{E788FF90-8705-4A7C-AFD5-46DB269D5AAE}" type="presParOf" srcId="{B213749D-9440-435C-BB24-101EFA2EF98B}" destId="{C5C4566A-4CA6-41E5-97BD-57B40BE71D09}" srcOrd="1" destOrd="0" presId="urn:microsoft.com/office/officeart/2009/3/layout/HorizontalOrganizationChart"/>
    <dgm:cxn modelId="{0D3662AB-BA25-4AE0-BD71-31D80459F54E}" type="presParOf" srcId="{C5C4566A-4CA6-41E5-97BD-57B40BE71D09}" destId="{3EFEFB82-9C95-4580-A732-AAE52FC2E3E1}" srcOrd="0" destOrd="0" presId="urn:microsoft.com/office/officeart/2009/3/layout/HorizontalOrganizationChart"/>
    <dgm:cxn modelId="{1B3E4044-7BB2-4DEF-9D06-BC2704C59A14}" type="presParOf" srcId="{3EFEFB82-9C95-4580-A732-AAE52FC2E3E1}" destId="{13FCDFFD-9ACC-49E9-9A53-29E155273C49}" srcOrd="0" destOrd="0" presId="urn:microsoft.com/office/officeart/2009/3/layout/HorizontalOrganizationChart"/>
    <dgm:cxn modelId="{AFCDB25D-C198-4246-AE70-CF4313895F52}" type="presParOf" srcId="{3EFEFB82-9C95-4580-A732-AAE52FC2E3E1}" destId="{82A37BB7-2A97-473A-B493-C1D1BC9E91E9}" srcOrd="1" destOrd="0" presId="urn:microsoft.com/office/officeart/2009/3/layout/HorizontalOrganizationChart"/>
    <dgm:cxn modelId="{F74631BC-E916-4FCC-85F0-1ADFD26F1F82}" type="presParOf" srcId="{C5C4566A-4CA6-41E5-97BD-57B40BE71D09}" destId="{F8B88BFF-C352-465C-9F7B-B0C88011866B}" srcOrd="1" destOrd="0" presId="urn:microsoft.com/office/officeart/2009/3/layout/HorizontalOrganizationChart"/>
    <dgm:cxn modelId="{ABE3F9A7-21F7-497D-B86B-51F59B0389BE}" type="presParOf" srcId="{C5C4566A-4CA6-41E5-97BD-57B40BE71D09}" destId="{7F37A361-8750-4246-9251-E0A7DF154532}" srcOrd="2" destOrd="0" presId="urn:microsoft.com/office/officeart/2009/3/layout/HorizontalOrganizationChart"/>
    <dgm:cxn modelId="{D887C6E4-9599-4BFB-9A0A-F60B61866A80}" type="presParOf" srcId="{B213749D-9440-435C-BB24-101EFA2EF98B}" destId="{A4A7F4D4-391C-4A68-BBB8-68F0401997A5}" srcOrd="2" destOrd="0" presId="urn:microsoft.com/office/officeart/2009/3/layout/HorizontalOrganizationChart"/>
    <dgm:cxn modelId="{59CFA4D7-743C-410F-B74D-7575E01574DC}" type="presParOf" srcId="{B213749D-9440-435C-BB24-101EFA2EF98B}" destId="{4B8B0BB6-19A9-4689-99F4-2A9409C1FBFB}" srcOrd="3" destOrd="0" presId="urn:microsoft.com/office/officeart/2009/3/layout/HorizontalOrganizationChart"/>
    <dgm:cxn modelId="{022AA5EC-BDA7-49F1-BC51-4F74F53B50AB}" type="presParOf" srcId="{4B8B0BB6-19A9-4689-99F4-2A9409C1FBFB}" destId="{26ACDF44-95A5-4F5A-9ECC-D363E3F77361}" srcOrd="0" destOrd="0" presId="urn:microsoft.com/office/officeart/2009/3/layout/HorizontalOrganizationChart"/>
    <dgm:cxn modelId="{25DFAE9C-95A2-4806-B83F-A53A959AE810}" type="presParOf" srcId="{26ACDF44-95A5-4F5A-9ECC-D363E3F77361}" destId="{EF0011C2-A7C0-4546-988C-C714B14FA9DE}" srcOrd="0" destOrd="0" presId="urn:microsoft.com/office/officeart/2009/3/layout/HorizontalOrganizationChart"/>
    <dgm:cxn modelId="{BF8B315D-8711-452B-ABC6-CE84F5E9365B}" type="presParOf" srcId="{26ACDF44-95A5-4F5A-9ECC-D363E3F77361}" destId="{E0222736-AA9E-4EE4-90CE-89C3E92ACB16}" srcOrd="1" destOrd="0" presId="urn:microsoft.com/office/officeart/2009/3/layout/HorizontalOrganizationChart"/>
    <dgm:cxn modelId="{FB8765BB-E82A-4351-89F5-124BE1243451}" type="presParOf" srcId="{4B8B0BB6-19A9-4689-99F4-2A9409C1FBFB}" destId="{13BF4876-620D-4B82-998D-EAAD6394B3FE}" srcOrd="1" destOrd="0" presId="urn:microsoft.com/office/officeart/2009/3/layout/HorizontalOrganizationChart"/>
    <dgm:cxn modelId="{611B1C95-0160-4041-BFE5-3EEC8707FD61}" type="presParOf" srcId="{4B8B0BB6-19A9-4689-99F4-2A9409C1FBFB}" destId="{F047682B-DAF2-4CAB-8A14-93D90162F1BE}" srcOrd="2" destOrd="0" presId="urn:microsoft.com/office/officeart/2009/3/layout/HorizontalOrganizationChart"/>
    <dgm:cxn modelId="{D751BC48-1F9F-45AE-A5B6-FDCC64271A29}" type="presParOf" srcId="{B213749D-9440-435C-BB24-101EFA2EF98B}" destId="{1B58FCAB-EABB-479F-99B2-57FD8996469B}" srcOrd="4" destOrd="0" presId="urn:microsoft.com/office/officeart/2009/3/layout/HorizontalOrganizationChart"/>
    <dgm:cxn modelId="{159DF726-BAD7-4AE2-B4D2-BA8FFDF0EDDC}" type="presParOf" srcId="{B213749D-9440-435C-BB24-101EFA2EF98B}" destId="{A1DB557F-F7D9-4442-842B-0D489E65DBE1}" srcOrd="5" destOrd="0" presId="urn:microsoft.com/office/officeart/2009/3/layout/HorizontalOrganizationChart"/>
    <dgm:cxn modelId="{687BC508-9F90-4B5D-A27A-5BA34D1DA692}" type="presParOf" srcId="{A1DB557F-F7D9-4442-842B-0D489E65DBE1}" destId="{AD9D42AA-F5E6-4FB6-80E6-1FFC66DB3693}" srcOrd="0" destOrd="0" presId="urn:microsoft.com/office/officeart/2009/3/layout/HorizontalOrganizationChart"/>
    <dgm:cxn modelId="{FB1FE1CE-CEC4-4BD4-9A72-FC85C9B6F5BF}" type="presParOf" srcId="{AD9D42AA-F5E6-4FB6-80E6-1FFC66DB3693}" destId="{F867CE33-E042-4D7D-85CC-5331F698CBBF}" srcOrd="0" destOrd="0" presId="urn:microsoft.com/office/officeart/2009/3/layout/HorizontalOrganizationChart"/>
    <dgm:cxn modelId="{86ECEACD-2CA8-46DF-A8D1-1226E7953B14}" type="presParOf" srcId="{AD9D42AA-F5E6-4FB6-80E6-1FFC66DB3693}" destId="{102F3D2A-924F-4359-9218-D3AD6E41E92F}" srcOrd="1" destOrd="0" presId="urn:microsoft.com/office/officeart/2009/3/layout/HorizontalOrganizationChart"/>
    <dgm:cxn modelId="{C0082AF6-BB4F-4951-A0CF-D57E4B602D44}" type="presParOf" srcId="{A1DB557F-F7D9-4442-842B-0D489E65DBE1}" destId="{F8D71422-A504-4C4A-A696-4B1FE5FF0EE7}" srcOrd="1" destOrd="0" presId="urn:microsoft.com/office/officeart/2009/3/layout/HorizontalOrganizationChart"/>
    <dgm:cxn modelId="{9640C64A-2CD9-4C4B-BFE2-11DCA96A485B}" type="presParOf" srcId="{A1DB557F-F7D9-4442-842B-0D489E65DBE1}" destId="{2626B762-5F22-4A54-83A7-2EF45F03ED2E}" srcOrd="2" destOrd="0" presId="urn:microsoft.com/office/officeart/2009/3/layout/HorizontalOrganizationChart"/>
    <dgm:cxn modelId="{1C8C9698-0095-40ED-B8E8-8884058B70A0}" type="presParOf" srcId="{1266151A-2FAE-483E-8AD1-4CE56E84696B}" destId="{7FD0A0BD-766D-46F9-81F9-5E44A9B8E6C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6F3A74-037B-4A5B-A87D-5AE5AE0C59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05AEC3-610D-4AF7-9456-C284C54A65E6}">
      <dgm:prSet phldrT="[Texto]"/>
      <dgm:spPr/>
      <dgm:t>
        <a:bodyPr/>
        <a:lstStyle/>
        <a:p>
          <a:r>
            <a:rPr lang="pt-BR" dirty="0" smtClean="0"/>
            <a:t>Biosfera</a:t>
          </a:r>
          <a:endParaRPr lang="pt-BR" dirty="0"/>
        </a:p>
      </dgm:t>
    </dgm:pt>
    <dgm:pt modelId="{527432DC-12B0-4C29-9A57-1BF20DFFEEA1}" type="parTrans" cxnId="{B8B9AC7B-BE4A-4A88-B34C-4B140ACF1AC1}">
      <dgm:prSet/>
      <dgm:spPr/>
      <dgm:t>
        <a:bodyPr/>
        <a:lstStyle/>
        <a:p>
          <a:endParaRPr lang="pt-BR"/>
        </a:p>
      </dgm:t>
    </dgm:pt>
    <dgm:pt modelId="{30D837F3-EB4E-408B-8A97-5D93D9A7C9F2}" type="sibTrans" cxnId="{B8B9AC7B-BE4A-4A88-B34C-4B140ACF1AC1}">
      <dgm:prSet/>
      <dgm:spPr/>
      <dgm:t>
        <a:bodyPr/>
        <a:lstStyle/>
        <a:p>
          <a:endParaRPr lang="pt-BR"/>
        </a:p>
      </dgm:t>
    </dgm:pt>
    <dgm:pt modelId="{5070377E-2906-4826-94B6-DC75095B6471}">
      <dgm:prSet phldrT="[Texto]"/>
      <dgm:spPr/>
      <dgm:t>
        <a:bodyPr/>
        <a:lstStyle/>
        <a:p>
          <a:r>
            <a:rPr lang="pt-BR" dirty="0" smtClean="0"/>
            <a:t>Seres Vivos</a:t>
          </a:r>
          <a:endParaRPr lang="pt-BR" dirty="0"/>
        </a:p>
      </dgm:t>
    </dgm:pt>
    <dgm:pt modelId="{94367274-DB38-4F74-B4D3-7D53AA9B20FF}" type="parTrans" cxnId="{C2B66328-CD69-439C-92F0-6926D7CC59B2}">
      <dgm:prSet/>
      <dgm:spPr/>
      <dgm:t>
        <a:bodyPr/>
        <a:lstStyle/>
        <a:p>
          <a:endParaRPr lang="pt-BR"/>
        </a:p>
      </dgm:t>
    </dgm:pt>
    <dgm:pt modelId="{2C3C6C21-F147-4AA1-9C74-40DF0F7DB1B9}" type="sibTrans" cxnId="{C2B66328-CD69-439C-92F0-6926D7CC59B2}">
      <dgm:prSet/>
      <dgm:spPr/>
      <dgm:t>
        <a:bodyPr/>
        <a:lstStyle/>
        <a:p>
          <a:endParaRPr lang="pt-BR"/>
        </a:p>
      </dgm:t>
    </dgm:pt>
    <dgm:pt modelId="{849C3374-8938-4447-AECB-528A7EBF656C}">
      <dgm:prSet phldrT="[Texto]"/>
      <dgm:spPr/>
      <dgm:t>
        <a:bodyPr/>
        <a:lstStyle/>
        <a:p>
          <a:r>
            <a:rPr lang="pt-BR" dirty="0" smtClean="0"/>
            <a:t>Humano</a:t>
          </a:r>
          <a:endParaRPr lang="pt-BR" dirty="0"/>
        </a:p>
      </dgm:t>
    </dgm:pt>
    <dgm:pt modelId="{8CC723E0-0F25-4AB8-95DA-ABD7D1B0E86A}" type="parTrans" cxnId="{CCCB0F95-4463-43AC-9A4B-F03ED4BA8833}">
      <dgm:prSet/>
      <dgm:spPr/>
      <dgm:t>
        <a:bodyPr/>
        <a:lstStyle/>
        <a:p>
          <a:endParaRPr lang="pt-BR"/>
        </a:p>
      </dgm:t>
    </dgm:pt>
    <dgm:pt modelId="{083A13F2-0CAB-482B-A1CC-85C5381BED84}" type="sibTrans" cxnId="{CCCB0F95-4463-43AC-9A4B-F03ED4BA8833}">
      <dgm:prSet/>
      <dgm:spPr/>
      <dgm:t>
        <a:bodyPr/>
        <a:lstStyle/>
        <a:p>
          <a:endParaRPr lang="pt-BR"/>
        </a:p>
      </dgm:t>
    </dgm:pt>
    <dgm:pt modelId="{2A2B6D64-436F-445E-9708-27FD31B0C73A}">
      <dgm:prSet phldrT="[Texto]"/>
      <dgm:spPr/>
      <dgm:t>
        <a:bodyPr/>
        <a:lstStyle/>
        <a:p>
          <a:r>
            <a:rPr lang="pt-BR" dirty="0" smtClean="0"/>
            <a:t>Fauna</a:t>
          </a:r>
          <a:endParaRPr lang="pt-BR" dirty="0"/>
        </a:p>
      </dgm:t>
    </dgm:pt>
    <dgm:pt modelId="{98FE6DFB-6F62-49B1-9843-D01A22C186B0}" type="parTrans" cxnId="{690C0623-E8A9-4315-91CE-8868C99671C1}">
      <dgm:prSet/>
      <dgm:spPr/>
      <dgm:t>
        <a:bodyPr/>
        <a:lstStyle/>
        <a:p>
          <a:endParaRPr lang="pt-BR"/>
        </a:p>
      </dgm:t>
    </dgm:pt>
    <dgm:pt modelId="{18476B66-6CCF-4ADC-9C6D-4A69879C0B11}" type="sibTrans" cxnId="{690C0623-E8A9-4315-91CE-8868C99671C1}">
      <dgm:prSet/>
      <dgm:spPr/>
      <dgm:t>
        <a:bodyPr/>
        <a:lstStyle/>
        <a:p>
          <a:endParaRPr lang="pt-BR"/>
        </a:p>
      </dgm:t>
    </dgm:pt>
    <dgm:pt modelId="{C41A8525-058A-4407-9349-5F1EF6EA9F33}">
      <dgm:prSet phldrT="[Texto]"/>
      <dgm:spPr/>
      <dgm:t>
        <a:bodyPr/>
        <a:lstStyle/>
        <a:p>
          <a:r>
            <a:rPr lang="pt-BR" dirty="0" smtClean="0"/>
            <a:t>Vegetação</a:t>
          </a:r>
          <a:endParaRPr lang="pt-BR" dirty="0"/>
        </a:p>
      </dgm:t>
    </dgm:pt>
    <dgm:pt modelId="{34B33FAB-32E6-409A-BBDC-051BD2F05845}" type="parTrans" cxnId="{39D78BF7-BA1F-4C65-B0BA-DDE987A6BB1E}">
      <dgm:prSet/>
      <dgm:spPr/>
      <dgm:t>
        <a:bodyPr/>
        <a:lstStyle/>
        <a:p>
          <a:endParaRPr lang="pt-BR"/>
        </a:p>
      </dgm:t>
    </dgm:pt>
    <dgm:pt modelId="{7EAB784F-2847-4F21-9CF0-139BE3FEBAC8}" type="sibTrans" cxnId="{39D78BF7-BA1F-4C65-B0BA-DDE987A6BB1E}">
      <dgm:prSet/>
      <dgm:spPr/>
      <dgm:t>
        <a:bodyPr/>
        <a:lstStyle/>
        <a:p>
          <a:endParaRPr lang="pt-BR"/>
        </a:p>
      </dgm:t>
    </dgm:pt>
    <dgm:pt modelId="{2CE549E3-9AB7-4AE9-BE43-8CF4E5A83F05}">
      <dgm:prSet phldrT="[Texto]"/>
      <dgm:spPr/>
      <dgm:t>
        <a:bodyPr/>
        <a:lstStyle/>
        <a:p>
          <a:r>
            <a:rPr lang="pt-BR" dirty="0" smtClean="0"/>
            <a:t>Tipos de vegetações</a:t>
          </a:r>
          <a:endParaRPr lang="pt-BR" dirty="0"/>
        </a:p>
      </dgm:t>
    </dgm:pt>
    <dgm:pt modelId="{EA324745-DBE5-4B0D-94C4-5C5A716C8998}" type="parTrans" cxnId="{63EB240F-2205-4785-B8E2-ECB43AA8C098}">
      <dgm:prSet/>
      <dgm:spPr/>
      <dgm:t>
        <a:bodyPr/>
        <a:lstStyle/>
        <a:p>
          <a:endParaRPr lang="pt-BR"/>
        </a:p>
      </dgm:t>
    </dgm:pt>
    <dgm:pt modelId="{63295F9D-7D8D-4CB8-B397-CFAF35DEF1D3}" type="sibTrans" cxnId="{63EB240F-2205-4785-B8E2-ECB43AA8C098}">
      <dgm:prSet/>
      <dgm:spPr/>
      <dgm:t>
        <a:bodyPr/>
        <a:lstStyle/>
        <a:p>
          <a:endParaRPr lang="pt-BR"/>
        </a:p>
      </dgm:t>
    </dgm:pt>
    <dgm:pt modelId="{787699A4-DEF1-4923-86C5-FFBE16F14AF4}" type="pres">
      <dgm:prSet presAssocID="{D26F3A74-037B-4A5B-A87D-5AE5AE0C59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4924CE6-0891-4C4E-B0FA-7C402AB09646}" type="pres">
      <dgm:prSet presAssocID="{2605AEC3-610D-4AF7-9456-C284C54A65E6}" presName="root1" presStyleCnt="0"/>
      <dgm:spPr/>
    </dgm:pt>
    <dgm:pt modelId="{B63C8610-0055-4004-B6EA-AB606AE40043}" type="pres">
      <dgm:prSet presAssocID="{2605AEC3-610D-4AF7-9456-C284C54A65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42D69F-E7D7-4A8E-8866-AC805395D5C7}" type="pres">
      <dgm:prSet presAssocID="{2605AEC3-610D-4AF7-9456-C284C54A65E6}" presName="level2hierChild" presStyleCnt="0"/>
      <dgm:spPr/>
    </dgm:pt>
    <dgm:pt modelId="{34E40A3C-75D7-499F-AA76-4F77464F4BC3}" type="pres">
      <dgm:prSet presAssocID="{94367274-DB38-4F74-B4D3-7D53AA9B20FF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2009FA8E-D804-4F15-8ED5-2E3608607DC7}" type="pres">
      <dgm:prSet presAssocID="{94367274-DB38-4F74-B4D3-7D53AA9B20FF}" presName="connTx" presStyleLbl="parChTrans1D2" presStyleIdx="0" presStyleCnt="2"/>
      <dgm:spPr/>
      <dgm:t>
        <a:bodyPr/>
        <a:lstStyle/>
        <a:p>
          <a:endParaRPr lang="pt-BR"/>
        </a:p>
      </dgm:t>
    </dgm:pt>
    <dgm:pt modelId="{B72A40A8-4213-4B8C-AD98-C12DD4721239}" type="pres">
      <dgm:prSet presAssocID="{5070377E-2906-4826-94B6-DC75095B6471}" presName="root2" presStyleCnt="0"/>
      <dgm:spPr/>
    </dgm:pt>
    <dgm:pt modelId="{D86FB856-CEA9-44FC-8224-85DAB11966EB}" type="pres">
      <dgm:prSet presAssocID="{5070377E-2906-4826-94B6-DC75095B647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1D2706-3AB2-43A8-85DF-384C6C549B0F}" type="pres">
      <dgm:prSet presAssocID="{5070377E-2906-4826-94B6-DC75095B6471}" presName="level3hierChild" presStyleCnt="0"/>
      <dgm:spPr/>
    </dgm:pt>
    <dgm:pt modelId="{923CB6BB-4B0A-4AA5-BB3F-FA4FA53EB9FB}" type="pres">
      <dgm:prSet presAssocID="{8CC723E0-0F25-4AB8-95DA-ABD7D1B0E86A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C1C44BD0-C658-4BCC-91CA-60CCA393B6F8}" type="pres">
      <dgm:prSet presAssocID="{8CC723E0-0F25-4AB8-95DA-ABD7D1B0E86A}" presName="connTx" presStyleLbl="parChTrans1D3" presStyleIdx="0" presStyleCnt="3"/>
      <dgm:spPr/>
      <dgm:t>
        <a:bodyPr/>
        <a:lstStyle/>
        <a:p>
          <a:endParaRPr lang="pt-BR"/>
        </a:p>
      </dgm:t>
    </dgm:pt>
    <dgm:pt modelId="{9D9AAC91-1933-4ABB-BA40-64B3C80647D9}" type="pres">
      <dgm:prSet presAssocID="{849C3374-8938-4447-AECB-528A7EBF656C}" presName="root2" presStyleCnt="0"/>
      <dgm:spPr/>
    </dgm:pt>
    <dgm:pt modelId="{05684F7D-1537-4295-AF71-8379A2DFF179}" type="pres">
      <dgm:prSet presAssocID="{849C3374-8938-4447-AECB-528A7EBF656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304936-45F5-429D-9B7D-7F0B7E7BAC3A}" type="pres">
      <dgm:prSet presAssocID="{849C3374-8938-4447-AECB-528A7EBF656C}" presName="level3hierChild" presStyleCnt="0"/>
      <dgm:spPr/>
    </dgm:pt>
    <dgm:pt modelId="{3AC83B83-1E63-46A1-BAF7-00D1C2B5EB93}" type="pres">
      <dgm:prSet presAssocID="{98FE6DFB-6F62-49B1-9843-D01A22C186B0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F649B030-8C92-478B-8934-5D22529C2562}" type="pres">
      <dgm:prSet presAssocID="{98FE6DFB-6F62-49B1-9843-D01A22C186B0}" presName="connTx" presStyleLbl="parChTrans1D3" presStyleIdx="1" presStyleCnt="3"/>
      <dgm:spPr/>
      <dgm:t>
        <a:bodyPr/>
        <a:lstStyle/>
        <a:p>
          <a:endParaRPr lang="pt-BR"/>
        </a:p>
      </dgm:t>
    </dgm:pt>
    <dgm:pt modelId="{2A9ECEBB-6CFD-479B-A226-4CEA83D6A968}" type="pres">
      <dgm:prSet presAssocID="{2A2B6D64-436F-445E-9708-27FD31B0C73A}" presName="root2" presStyleCnt="0"/>
      <dgm:spPr/>
    </dgm:pt>
    <dgm:pt modelId="{D58C7839-1291-4BE6-93A0-59764028751F}" type="pres">
      <dgm:prSet presAssocID="{2A2B6D64-436F-445E-9708-27FD31B0C73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686ED0-2504-4422-BC42-1BD59CF86651}" type="pres">
      <dgm:prSet presAssocID="{2A2B6D64-436F-445E-9708-27FD31B0C73A}" presName="level3hierChild" presStyleCnt="0"/>
      <dgm:spPr/>
    </dgm:pt>
    <dgm:pt modelId="{F9E31A63-55BC-415A-9A75-9CF7B9B03559}" type="pres">
      <dgm:prSet presAssocID="{34B33FAB-32E6-409A-BBDC-051BD2F05845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7DFF4186-CDFE-4EB3-955F-5AAF2829CB6D}" type="pres">
      <dgm:prSet presAssocID="{34B33FAB-32E6-409A-BBDC-051BD2F05845}" presName="connTx" presStyleLbl="parChTrans1D2" presStyleIdx="1" presStyleCnt="2"/>
      <dgm:spPr/>
      <dgm:t>
        <a:bodyPr/>
        <a:lstStyle/>
        <a:p>
          <a:endParaRPr lang="pt-BR"/>
        </a:p>
      </dgm:t>
    </dgm:pt>
    <dgm:pt modelId="{88C903A7-1B1B-44BD-810E-30F326FF8E3F}" type="pres">
      <dgm:prSet presAssocID="{C41A8525-058A-4407-9349-5F1EF6EA9F33}" presName="root2" presStyleCnt="0"/>
      <dgm:spPr/>
    </dgm:pt>
    <dgm:pt modelId="{750772FB-0ADF-40FD-8E74-09FADFCD390B}" type="pres">
      <dgm:prSet presAssocID="{C41A8525-058A-4407-9349-5F1EF6EA9F3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6B8F81-7320-4234-B298-335E83FB447E}" type="pres">
      <dgm:prSet presAssocID="{C41A8525-058A-4407-9349-5F1EF6EA9F33}" presName="level3hierChild" presStyleCnt="0"/>
      <dgm:spPr/>
    </dgm:pt>
    <dgm:pt modelId="{A31004A3-9E30-4E52-B016-C4ABCF476EFA}" type="pres">
      <dgm:prSet presAssocID="{EA324745-DBE5-4B0D-94C4-5C5A716C8998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27D8845B-026C-47E2-B25F-D5FF2345BB52}" type="pres">
      <dgm:prSet presAssocID="{EA324745-DBE5-4B0D-94C4-5C5A716C8998}" presName="connTx" presStyleLbl="parChTrans1D3" presStyleIdx="2" presStyleCnt="3"/>
      <dgm:spPr/>
      <dgm:t>
        <a:bodyPr/>
        <a:lstStyle/>
        <a:p>
          <a:endParaRPr lang="pt-BR"/>
        </a:p>
      </dgm:t>
    </dgm:pt>
    <dgm:pt modelId="{DF575C45-32A1-48AD-970A-AE584DA79A83}" type="pres">
      <dgm:prSet presAssocID="{2CE549E3-9AB7-4AE9-BE43-8CF4E5A83F05}" presName="root2" presStyleCnt="0"/>
      <dgm:spPr/>
    </dgm:pt>
    <dgm:pt modelId="{6FF1973E-7552-490C-9530-6559FE87935F}" type="pres">
      <dgm:prSet presAssocID="{2CE549E3-9AB7-4AE9-BE43-8CF4E5A83F0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CF75AC-6F52-4463-B6E6-A43A25C6DE1C}" type="pres">
      <dgm:prSet presAssocID="{2CE549E3-9AB7-4AE9-BE43-8CF4E5A83F05}" presName="level3hierChild" presStyleCnt="0"/>
      <dgm:spPr/>
    </dgm:pt>
  </dgm:ptLst>
  <dgm:cxnLst>
    <dgm:cxn modelId="{8520E079-A020-4DA3-8EAF-001C1027C5C9}" type="presOf" srcId="{EA324745-DBE5-4B0D-94C4-5C5A716C8998}" destId="{A31004A3-9E30-4E52-B016-C4ABCF476EFA}" srcOrd="0" destOrd="0" presId="urn:microsoft.com/office/officeart/2005/8/layout/hierarchy2"/>
    <dgm:cxn modelId="{690C0623-E8A9-4315-91CE-8868C99671C1}" srcId="{5070377E-2906-4826-94B6-DC75095B6471}" destId="{2A2B6D64-436F-445E-9708-27FD31B0C73A}" srcOrd="1" destOrd="0" parTransId="{98FE6DFB-6F62-49B1-9843-D01A22C186B0}" sibTransId="{18476B66-6CCF-4ADC-9C6D-4A69879C0B11}"/>
    <dgm:cxn modelId="{CEB11629-CAF7-41D9-9C9F-729913E0695A}" type="presOf" srcId="{98FE6DFB-6F62-49B1-9843-D01A22C186B0}" destId="{F649B030-8C92-478B-8934-5D22529C2562}" srcOrd="1" destOrd="0" presId="urn:microsoft.com/office/officeart/2005/8/layout/hierarchy2"/>
    <dgm:cxn modelId="{FB64AE90-A9BF-4404-A8B9-C0BAF4C5B0E6}" type="presOf" srcId="{EA324745-DBE5-4B0D-94C4-5C5A716C8998}" destId="{27D8845B-026C-47E2-B25F-D5FF2345BB52}" srcOrd="1" destOrd="0" presId="urn:microsoft.com/office/officeart/2005/8/layout/hierarchy2"/>
    <dgm:cxn modelId="{63EB240F-2205-4785-B8E2-ECB43AA8C098}" srcId="{C41A8525-058A-4407-9349-5F1EF6EA9F33}" destId="{2CE549E3-9AB7-4AE9-BE43-8CF4E5A83F05}" srcOrd="0" destOrd="0" parTransId="{EA324745-DBE5-4B0D-94C4-5C5A716C8998}" sibTransId="{63295F9D-7D8D-4CB8-B397-CFAF35DEF1D3}"/>
    <dgm:cxn modelId="{84005420-6C42-4303-BBE8-33F75F4AD5A3}" type="presOf" srcId="{2A2B6D64-436F-445E-9708-27FD31B0C73A}" destId="{D58C7839-1291-4BE6-93A0-59764028751F}" srcOrd="0" destOrd="0" presId="urn:microsoft.com/office/officeart/2005/8/layout/hierarchy2"/>
    <dgm:cxn modelId="{E29F0F0D-CE59-4EFA-9EC9-ABF4105D7147}" type="presOf" srcId="{94367274-DB38-4F74-B4D3-7D53AA9B20FF}" destId="{34E40A3C-75D7-499F-AA76-4F77464F4BC3}" srcOrd="0" destOrd="0" presId="urn:microsoft.com/office/officeart/2005/8/layout/hierarchy2"/>
    <dgm:cxn modelId="{CB7D6ED1-98C0-47A1-80FA-F232BD9A911C}" type="presOf" srcId="{2605AEC3-610D-4AF7-9456-C284C54A65E6}" destId="{B63C8610-0055-4004-B6EA-AB606AE40043}" srcOrd="0" destOrd="0" presId="urn:microsoft.com/office/officeart/2005/8/layout/hierarchy2"/>
    <dgm:cxn modelId="{2BFF2806-0F72-4688-BEA7-B85C6D3D2940}" type="presOf" srcId="{34B33FAB-32E6-409A-BBDC-051BD2F05845}" destId="{7DFF4186-CDFE-4EB3-955F-5AAF2829CB6D}" srcOrd="1" destOrd="0" presId="urn:microsoft.com/office/officeart/2005/8/layout/hierarchy2"/>
    <dgm:cxn modelId="{981C9935-9B7D-476E-B101-5B2669EA7078}" type="presOf" srcId="{8CC723E0-0F25-4AB8-95DA-ABD7D1B0E86A}" destId="{923CB6BB-4B0A-4AA5-BB3F-FA4FA53EB9FB}" srcOrd="0" destOrd="0" presId="urn:microsoft.com/office/officeart/2005/8/layout/hierarchy2"/>
    <dgm:cxn modelId="{A7C82D1E-87E8-4FBE-A444-B9FC6ECE1428}" type="presOf" srcId="{34B33FAB-32E6-409A-BBDC-051BD2F05845}" destId="{F9E31A63-55BC-415A-9A75-9CF7B9B03559}" srcOrd="0" destOrd="0" presId="urn:microsoft.com/office/officeart/2005/8/layout/hierarchy2"/>
    <dgm:cxn modelId="{C2B66328-CD69-439C-92F0-6926D7CC59B2}" srcId="{2605AEC3-610D-4AF7-9456-C284C54A65E6}" destId="{5070377E-2906-4826-94B6-DC75095B6471}" srcOrd="0" destOrd="0" parTransId="{94367274-DB38-4F74-B4D3-7D53AA9B20FF}" sibTransId="{2C3C6C21-F147-4AA1-9C74-40DF0F7DB1B9}"/>
    <dgm:cxn modelId="{D8A2E268-8F2B-43F6-A7F1-03C101B64C71}" type="presOf" srcId="{98FE6DFB-6F62-49B1-9843-D01A22C186B0}" destId="{3AC83B83-1E63-46A1-BAF7-00D1C2B5EB93}" srcOrd="0" destOrd="0" presId="urn:microsoft.com/office/officeart/2005/8/layout/hierarchy2"/>
    <dgm:cxn modelId="{B8B9AC7B-BE4A-4A88-B34C-4B140ACF1AC1}" srcId="{D26F3A74-037B-4A5B-A87D-5AE5AE0C5988}" destId="{2605AEC3-610D-4AF7-9456-C284C54A65E6}" srcOrd="0" destOrd="0" parTransId="{527432DC-12B0-4C29-9A57-1BF20DFFEEA1}" sibTransId="{30D837F3-EB4E-408B-8A97-5D93D9A7C9F2}"/>
    <dgm:cxn modelId="{4BE76559-6068-4DF7-BB66-CAB065D3E928}" type="presOf" srcId="{2CE549E3-9AB7-4AE9-BE43-8CF4E5A83F05}" destId="{6FF1973E-7552-490C-9530-6559FE87935F}" srcOrd="0" destOrd="0" presId="urn:microsoft.com/office/officeart/2005/8/layout/hierarchy2"/>
    <dgm:cxn modelId="{A594C6A2-2F6F-4716-9D53-15D3ACDF900D}" type="presOf" srcId="{5070377E-2906-4826-94B6-DC75095B6471}" destId="{D86FB856-CEA9-44FC-8224-85DAB11966EB}" srcOrd="0" destOrd="0" presId="urn:microsoft.com/office/officeart/2005/8/layout/hierarchy2"/>
    <dgm:cxn modelId="{D20022DB-B7B8-4EAD-BE01-9FB7DB41B421}" type="presOf" srcId="{8CC723E0-0F25-4AB8-95DA-ABD7D1B0E86A}" destId="{C1C44BD0-C658-4BCC-91CA-60CCA393B6F8}" srcOrd="1" destOrd="0" presId="urn:microsoft.com/office/officeart/2005/8/layout/hierarchy2"/>
    <dgm:cxn modelId="{88A440A0-C746-47B7-B2BE-45D3B01762D4}" type="presOf" srcId="{849C3374-8938-4447-AECB-528A7EBF656C}" destId="{05684F7D-1537-4295-AF71-8379A2DFF179}" srcOrd="0" destOrd="0" presId="urn:microsoft.com/office/officeart/2005/8/layout/hierarchy2"/>
    <dgm:cxn modelId="{88514694-9424-4C12-BD85-39A1B683F5BA}" type="presOf" srcId="{C41A8525-058A-4407-9349-5F1EF6EA9F33}" destId="{750772FB-0ADF-40FD-8E74-09FADFCD390B}" srcOrd="0" destOrd="0" presId="urn:microsoft.com/office/officeart/2005/8/layout/hierarchy2"/>
    <dgm:cxn modelId="{3E977F18-7234-4650-98AA-B12C300B3D2C}" type="presOf" srcId="{D26F3A74-037B-4A5B-A87D-5AE5AE0C5988}" destId="{787699A4-DEF1-4923-86C5-FFBE16F14AF4}" srcOrd="0" destOrd="0" presId="urn:microsoft.com/office/officeart/2005/8/layout/hierarchy2"/>
    <dgm:cxn modelId="{39D78BF7-BA1F-4C65-B0BA-DDE987A6BB1E}" srcId="{2605AEC3-610D-4AF7-9456-C284C54A65E6}" destId="{C41A8525-058A-4407-9349-5F1EF6EA9F33}" srcOrd="1" destOrd="0" parTransId="{34B33FAB-32E6-409A-BBDC-051BD2F05845}" sibTransId="{7EAB784F-2847-4F21-9CF0-139BE3FEBAC8}"/>
    <dgm:cxn modelId="{CCCB0F95-4463-43AC-9A4B-F03ED4BA8833}" srcId="{5070377E-2906-4826-94B6-DC75095B6471}" destId="{849C3374-8938-4447-AECB-528A7EBF656C}" srcOrd="0" destOrd="0" parTransId="{8CC723E0-0F25-4AB8-95DA-ABD7D1B0E86A}" sibTransId="{083A13F2-0CAB-482B-A1CC-85C5381BED84}"/>
    <dgm:cxn modelId="{4875269A-29D9-48F1-8B69-B6A8A0BE4296}" type="presOf" srcId="{94367274-DB38-4F74-B4D3-7D53AA9B20FF}" destId="{2009FA8E-D804-4F15-8ED5-2E3608607DC7}" srcOrd="1" destOrd="0" presId="urn:microsoft.com/office/officeart/2005/8/layout/hierarchy2"/>
    <dgm:cxn modelId="{C31A66B4-2205-43B7-992A-7391B594A467}" type="presParOf" srcId="{787699A4-DEF1-4923-86C5-FFBE16F14AF4}" destId="{14924CE6-0891-4C4E-B0FA-7C402AB09646}" srcOrd="0" destOrd="0" presId="urn:microsoft.com/office/officeart/2005/8/layout/hierarchy2"/>
    <dgm:cxn modelId="{9D3EA0B9-146A-4903-915F-4F4D0BC6F779}" type="presParOf" srcId="{14924CE6-0891-4C4E-B0FA-7C402AB09646}" destId="{B63C8610-0055-4004-B6EA-AB606AE40043}" srcOrd="0" destOrd="0" presId="urn:microsoft.com/office/officeart/2005/8/layout/hierarchy2"/>
    <dgm:cxn modelId="{56A3EA12-3051-438C-819F-9A5ED6753487}" type="presParOf" srcId="{14924CE6-0891-4C4E-B0FA-7C402AB09646}" destId="{4F42D69F-E7D7-4A8E-8866-AC805395D5C7}" srcOrd="1" destOrd="0" presId="urn:microsoft.com/office/officeart/2005/8/layout/hierarchy2"/>
    <dgm:cxn modelId="{18E0028C-2566-4ABF-AAE2-D335308A38C1}" type="presParOf" srcId="{4F42D69F-E7D7-4A8E-8866-AC805395D5C7}" destId="{34E40A3C-75D7-499F-AA76-4F77464F4BC3}" srcOrd="0" destOrd="0" presId="urn:microsoft.com/office/officeart/2005/8/layout/hierarchy2"/>
    <dgm:cxn modelId="{9CDB0D24-9240-4F9D-B201-D7B1812380B6}" type="presParOf" srcId="{34E40A3C-75D7-499F-AA76-4F77464F4BC3}" destId="{2009FA8E-D804-4F15-8ED5-2E3608607DC7}" srcOrd="0" destOrd="0" presId="urn:microsoft.com/office/officeart/2005/8/layout/hierarchy2"/>
    <dgm:cxn modelId="{22C5D610-9F92-483D-AEB5-804256328DB2}" type="presParOf" srcId="{4F42D69F-E7D7-4A8E-8866-AC805395D5C7}" destId="{B72A40A8-4213-4B8C-AD98-C12DD4721239}" srcOrd="1" destOrd="0" presId="urn:microsoft.com/office/officeart/2005/8/layout/hierarchy2"/>
    <dgm:cxn modelId="{A09A7777-9967-47F7-A347-AB17FA83D2FD}" type="presParOf" srcId="{B72A40A8-4213-4B8C-AD98-C12DD4721239}" destId="{D86FB856-CEA9-44FC-8224-85DAB11966EB}" srcOrd="0" destOrd="0" presId="urn:microsoft.com/office/officeart/2005/8/layout/hierarchy2"/>
    <dgm:cxn modelId="{019C364B-3702-4C65-90DB-7CDE6C7377A5}" type="presParOf" srcId="{B72A40A8-4213-4B8C-AD98-C12DD4721239}" destId="{1B1D2706-3AB2-43A8-85DF-384C6C549B0F}" srcOrd="1" destOrd="0" presId="urn:microsoft.com/office/officeart/2005/8/layout/hierarchy2"/>
    <dgm:cxn modelId="{14C7AF97-2261-4053-B1CA-8C3A9450244E}" type="presParOf" srcId="{1B1D2706-3AB2-43A8-85DF-384C6C549B0F}" destId="{923CB6BB-4B0A-4AA5-BB3F-FA4FA53EB9FB}" srcOrd="0" destOrd="0" presId="urn:microsoft.com/office/officeart/2005/8/layout/hierarchy2"/>
    <dgm:cxn modelId="{BA69D81C-A68C-4C03-BA0A-2A1B476527D3}" type="presParOf" srcId="{923CB6BB-4B0A-4AA5-BB3F-FA4FA53EB9FB}" destId="{C1C44BD0-C658-4BCC-91CA-60CCA393B6F8}" srcOrd="0" destOrd="0" presId="urn:microsoft.com/office/officeart/2005/8/layout/hierarchy2"/>
    <dgm:cxn modelId="{EF6FF10D-7B5D-45BE-9326-35C17C9BEEDD}" type="presParOf" srcId="{1B1D2706-3AB2-43A8-85DF-384C6C549B0F}" destId="{9D9AAC91-1933-4ABB-BA40-64B3C80647D9}" srcOrd="1" destOrd="0" presId="urn:microsoft.com/office/officeart/2005/8/layout/hierarchy2"/>
    <dgm:cxn modelId="{67B3A37D-7E7D-44CC-A5FE-2397424E0E93}" type="presParOf" srcId="{9D9AAC91-1933-4ABB-BA40-64B3C80647D9}" destId="{05684F7D-1537-4295-AF71-8379A2DFF179}" srcOrd="0" destOrd="0" presId="urn:microsoft.com/office/officeart/2005/8/layout/hierarchy2"/>
    <dgm:cxn modelId="{6F5C284C-3472-4E23-B623-1E25079D7B57}" type="presParOf" srcId="{9D9AAC91-1933-4ABB-BA40-64B3C80647D9}" destId="{D2304936-45F5-429D-9B7D-7F0B7E7BAC3A}" srcOrd="1" destOrd="0" presId="urn:microsoft.com/office/officeart/2005/8/layout/hierarchy2"/>
    <dgm:cxn modelId="{62F5B0DB-AD99-4423-BBFA-4FCFB6C2E749}" type="presParOf" srcId="{1B1D2706-3AB2-43A8-85DF-384C6C549B0F}" destId="{3AC83B83-1E63-46A1-BAF7-00D1C2B5EB93}" srcOrd="2" destOrd="0" presId="urn:microsoft.com/office/officeart/2005/8/layout/hierarchy2"/>
    <dgm:cxn modelId="{45B39988-78D9-4EB3-812A-73DDDB6A6ED9}" type="presParOf" srcId="{3AC83B83-1E63-46A1-BAF7-00D1C2B5EB93}" destId="{F649B030-8C92-478B-8934-5D22529C2562}" srcOrd="0" destOrd="0" presId="urn:microsoft.com/office/officeart/2005/8/layout/hierarchy2"/>
    <dgm:cxn modelId="{1E89A18B-4E21-42B2-A9AA-627A435EC36E}" type="presParOf" srcId="{1B1D2706-3AB2-43A8-85DF-384C6C549B0F}" destId="{2A9ECEBB-6CFD-479B-A226-4CEA83D6A968}" srcOrd="3" destOrd="0" presId="urn:microsoft.com/office/officeart/2005/8/layout/hierarchy2"/>
    <dgm:cxn modelId="{B230316D-D246-42DC-ABD3-36C29B9F831E}" type="presParOf" srcId="{2A9ECEBB-6CFD-479B-A226-4CEA83D6A968}" destId="{D58C7839-1291-4BE6-93A0-59764028751F}" srcOrd="0" destOrd="0" presId="urn:microsoft.com/office/officeart/2005/8/layout/hierarchy2"/>
    <dgm:cxn modelId="{A6B2A727-BD5B-4E76-9E5A-06C5F4D9A1EF}" type="presParOf" srcId="{2A9ECEBB-6CFD-479B-A226-4CEA83D6A968}" destId="{15686ED0-2504-4422-BC42-1BD59CF86651}" srcOrd="1" destOrd="0" presId="urn:microsoft.com/office/officeart/2005/8/layout/hierarchy2"/>
    <dgm:cxn modelId="{8EF1D811-268D-4590-BA6A-680328D8031B}" type="presParOf" srcId="{4F42D69F-E7D7-4A8E-8866-AC805395D5C7}" destId="{F9E31A63-55BC-415A-9A75-9CF7B9B03559}" srcOrd="2" destOrd="0" presId="urn:microsoft.com/office/officeart/2005/8/layout/hierarchy2"/>
    <dgm:cxn modelId="{1DD37E77-F7B0-416F-8B0B-00B0F0A0B5B2}" type="presParOf" srcId="{F9E31A63-55BC-415A-9A75-9CF7B9B03559}" destId="{7DFF4186-CDFE-4EB3-955F-5AAF2829CB6D}" srcOrd="0" destOrd="0" presId="urn:microsoft.com/office/officeart/2005/8/layout/hierarchy2"/>
    <dgm:cxn modelId="{9CC4CC12-738A-412D-9931-28F9628D7BDE}" type="presParOf" srcId="{4F42D69F-E7D7-4A8E-8866-AC805395D5C7}" destId="{88C903A7-1B1B-44BD-810E-30F326FF8E3F}" srcOrd="3" destOrd="0" presId="urn:microsoft.com/office/officeart/2005/8/layout/hierarchy2"/>
    <dgm:cxn modelId="{06D55523-448C-4719-B0C7-95923273EF6A}" type="presParOf" srcId="{88C903A7-1B1B-44BD-810E-30F326FF8E3F}" destId="{750772FB-0ADF-40FD-8E74-09FADFCD390B}" srcOrd="0" destOrd="0" presId="urn:microsoft.com/office/officeart/2005/8/layout/hierarchy2"/>
    <dgm:cxn modelId="{706D8B29-BF91-4D3C-B684-9CF48A538871}" type="presParOf" srcId="{88C903A7-1B1B-44BD-810E-30F326FF8E3F}" destId="{236B8F81-7320-4234-B298-335E83FB447E}" srcOrd="1" destOrd="0" presId="urn:microsoft.com/office/officeart/2005/8/layout/hierarchy2"/>
    <dgm:cxn modelId="{A67CA08D-FC68-46AB-BBDF-438BCEE5CEA6}" type="presParOf" srcId="{236B8F81-7320-4234-B298-335E83FB447E}" destId="{A31004A3-9E30-4E52-B016-C4ABCF476EFA}" srcOrd="0" destOrd="0" presId="urn:microsoft.com/office/officeart/2005/8/layout/hierarchy2"/>
    <dgm:cxn modelId="{B8A3D43E-C7ED-496F-BFE8-0D7DD841FF4C}" type="presParOf" srcId="{A31004A3-9E30-4E52-B016-C4ABCF476EFA}" destId="{27D8845B-026C-47E2-B25F-D5FF2345BB52}" srcOrd="0" destOrd="0" presId="urn:microsoft.com/office/officeart/2005/8/layout/hierarchy2"/>
    <dgm:cxn modelId="{6FFDC7BF-4A46-45C3-933B-6CD53C422B4D}" type="presParOf" srcId="{236B8F81-7320-4234-B298-335E83FB447E}" destId="{DF575C45-32A1-48AD-970A-AE584DA79A83}" srcOrd="1" destOrd="0" presId="urn:microsoft.com/office/officeart/2005/8/layout/hierarchy2"/>
    <dgm:cxn modelId="{075E70AA-B033-4F0C-874A-C48EC048BF74}" type="presParOf" srcId="{DF575C45-32A1-48AD-970A-AE584DA79A83}" destId="{6FF1973E-7552-490C-9530-6559FE87935F}" srcOrd="0" destOrd="0" presId="urn:microsoft.com/office/officeart/2005/8/layout/hierarchy2"/>
    <dgm:cxn modelId="{81A365EF-31D8-4299-86A8-4F6D7FB67B50}" type="presParOf" srcId="{DF575C45-32A1-48AD-970A-AE584DA79A83}" destId="{FACF75AC-6F52-4463-B6E6-A43A25C6DE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D869A-ACA2-4153-A201-EC5B2C10EB12}">
      <dsp:nvSpPr>
        <dsp:cNvPr id="0" name=""/>
        <dsp:cNvSpPr/>
      </dsp:nvSpPr>
      <dsp:spPr>
        <a:xfrm>
          <a:off x="31442" y="1022021"/>
          <a:ext cx="3550964" cy="1775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Globalização</a:t>
          </a:r>
          <a:endParaRPr lang="pt-BR" sz="2900" kern="1200" dirty="0"/>
        </a:p>
      </dsp:txBody>
      <dsp:txXfrm>
        <a:off x="83444" y="1074023"/>
        <a:ext cx="3446960" cy="1671478"/>
      </dsp:txXfrm>
    </dsp:sp>
    <dsp:sp modelId="{553A67B5-FA69-4D2A-9054-6BF77D003D6D}">
      <dsp:nvSpPr>
        <dsp:cNvPr id="0" name=""/>
        <dsp:cNvSpPr/>
      </dsp:nvSpPr>
      <dsp:spPr>
        <a:xfrm rot="19459877">
          <a:off x="3418181" y="1357475"/>
          <a:ext cx="175082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750825" y="418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49823" y="1355540"/>
        <a:ext cx="87541" cy="87541"/>
      </dsp:txXfrm>
    </dsp:sp>
    <dsp:sp modelId="{B57BB878-DDA4-4E72-A074-D3BD97959851}">
      <dsp:nvSpPr>
        <dsp:cNvPr id="0" name=""/>
        <dsp:cNvSpPr/>
      </dsp:nvSpPr>
      <dsp:spPr>
        <a:xfrm>
          <a:off x="5004781" y="1119"/>
          <a:ext cx="3550964" cy="1775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Telecomunicações</a:t>
          </a:r>
          <a:endParaRPr lang="pt-BR" sz="2900" kern="1200" dirty="0"/>
        </a:p>
      </dsp:txBody>
      <dsp:txXfrm>
        <a:off x="5056783" y="53121"/>
        <a:ext cx="3446960" cy="1671478"/>
      </dsp:txXfrm>
    </dsp:sp>
    <dsp:sp modelId="{3D2293C8-0B2A-447C-A262-E009DDF8A148}">
      <dsp:nvSpPr>
        <dsp:cNvPr id="0" name=""/>
        <dsp:cNvSpPr/>
      </dsp:nvSpPr>
      <dsp:spPr>
        <a:xfrm rot="2142401">
          <a:off x="3417994" y="2378377"/>
          <a:ext cx="174921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749210" y="418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48869" y="2376483"/>
        <a:ext cx="87460" cy="87460"/>
      </dsp:txXfrm>
    </dsp:sp>
    <dsp:sp modelId="{3634D4CD-7401-4061-98DC-D2AE312C5DB4}">
      <dsp:nvSpPr>
        <dsp:cNvPr id="0" name=""/>
        <dsp:cNvSpPr/>
      </dsp:nvSpPr>
      <dsp:spPr>
        <a:xfrm>
          <a:off x="5002792" y="2042923"/>
          <a:ext cx="3550964" cy="1775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Transportes</a:t>
          </a:r>
          <a:endParaRPr lang="pt-BR" sz="2900" kern="1200" dirty="0"/>
        </a:p>
      </dsp:txBody>
      <dsp:txXfrm>
        <a:off x="5054794" y="2094925"/>
        <a:ext cx="3446960" cy="1671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D869A-ACA2-4153-A201-EC5B2C10EB12}">
      <dsp:nvSpPr>
        <dsp:cNvPr id="0" name=""/>
        <dsp:cNvSpPr/>
      </dsp:nvSpPr>
      <dsp:spPr>
        <a:xfrm>
          <a:off x="31442" y="1022021"/>
          <a:ext cx="3550964" cy="1775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Globalização</a:t>
          </a:r>
          <a:endParaRPr lang="pt-BR" sz="3800" kern="1200" dirty="0"/>
        </a:p>
      </dsp:txBody>
      <dsp:txXfrm>
        <a:off x="83444" y="1074023"/>
        <a:ext cx="3446960" cy="1671478"/>
      </dsp:txXfrm>
    </dsp:sp>
    <dsp:sp modelId="{553A67B5-FA69-4D2A-9054-6BF77D003D6D}">
      <dsp:nvSpPr>
        <dsp:cNvPr id="0" name=""/>
        <dsp:cNvSpPr/>
      </dsp:nvSpPr>
      <dsp:spPr>
        <a:xfrm rot="19459877">
          <a:off x="3418181" y="1357475"/>
          <a:ext cx="175082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750825" y="418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49823" y="1355540"/>
        <a:ext cx="87541" cy="87541"/>
      </dsp:txXfrm>
    </dsp:sp>
    <dsp:sp modelId="{B57BB878-DDA4-4E72-A074-D3BD97959851}">
      <dsp:nvSpPr>
        <dsp:cNvPr id="0" name=""/>
        <dsp:cNvSpPr/>
      </dsp:nvSpPr>
      <dsp:spPr>
        <a:xfrm>
          <a:off x="5004781" y="1119"/>
          <a:ext cx="3550964" cy="1775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Multinacionais ou transnacionais</a:t>
          </a:r>
          <a:endParaRPr lang="pt-BR" sz="3800" kern="1200" dirty="0"/>
        </a:p>
      </dsp:txBody>
      <dsp:txXfrm>
        <a:off x="5056783" y="53121"/>
        <a:ext cx="3446960" cy="1671478"/>
      </dsp:txXfrm>
    </dsp:sp>
    <dsp:sp modelId="{3D2293C8-0B2A-447C-A262-E009DDF8A148}">
      <dsp:nvSpPr>
        <dsp:cNvPr id="0" name=""/>
        <dsp:cNvSpPr/>
      </dsp:nvSpPr>
      <dsp:spPr>
        <a:xfrm rot="2142401">
          <a:off x="3417994" y="2378377"/>
          <a:ext cx="174921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749210" y="418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48869" y="2376483"/>
        <a:ext cx="87460" cy="87460"/>
      </dsp:txXfrm>
    </dsp:sp>
    <dsp:sp modelId="{3634D4CD-7401-4061-98DC-D2AE312C5DB4}">
      <dsp:nvSpPr>
        <dsp:cNvPr id="0" name=""/>
        <dsp:cNvSpPr/>
      </dsp:nvSpPr>
      <dsp:spPr>
        <a:xfrm>
          <a:off x="5002792" y="2042923"/>
          <a:ext cx="3550964" cy="1775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Blocos econômicos</a:t>
          </a:r>
          <a:endParaRPr lang="pt-BR" sz="3800" kern="1200" dirty="0"/>
        </a:p>
      </dsp:txBody>
      <dsp:txXfrm>
        <a:off x="5054794" y="2094925"/>
        <a:ext cx="3446960" cy="1671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34F5B-E85D-491F-B9CF-0C857D065D70}">
      <dsp:nvSpPr>
        <dsp:cNvPr id="0" name=""/>
        <dsp:cNvSpPr/>
      </dsp:nvSpPr>
      <dsp:spPr>
        <a:xfrm>
          <a:off x="4666205" y="1818943"/>
          <a:ext cx="203648" cy="892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172"/>
              </a:lnTo>
              <a:lnTo>
                <a:pt x="203648" y="89217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43E5A-A209-478D-BE16-0D559BE7AA70}">
      <dsp:nvSpPr>
        <dsp:cNvPr id="0" name=""/>
        <dsp:cNvSpPr/>
      </dsp:nvSpPr>
      <dsp:spPr>
        <a:xfrm>
          <a:off x="4474756" y="1818943"/>
          <a:ext cx="191448" cy="892172"/>
        </a:xfrm>
        <a:custGeom>
          <a:avLst/>
          <a:gdLst/>
          <a:ahLst/>
          <a:cxnLst/>
          <a:rect l="0" t="0" r="0" b="0"/>
          <a:pathLst>
            <a:path>
              <a:moveTo>
                <a:pt x="191448" y="0"/>
              </a:moveTo>
              <a:lnTo>
                <a:pt x="191448" y="892172"/>
              </a:lnTo>
              <a:lnTo>
                <a:pt x="0" y="89217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26C34-91C3-48F6-A2AF-3AB137254763}">
      <dsp:nvSpPr>
        <dsp:cNvPr id="0" name=""/>
        <dsp:cNvSpPr/>
      </dsp:nvSpPr>
      <dsp:spPr>
        <a:xfrm>
          <a:off x="4666205" y="1818943"/>
          <a:ext cx="3520202" cy="1784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697"/>
              </a:lnTo>
              <a:lnTo>
                <a:pt x="3520202" y="1580697"/>
              </a:lnTo>
              <a:lnTo>
                <a:pt x="3520202" y="178434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0F69C-7F20-4F37-8F5A-EFAD3FB13484}">
      <dsp:nvSpPr>
        <dsp:cNvPr id="0" name=""/>
        <dsp:cNvSpPr/>
      </dsp:nvSpPr>
      <dsp:spPr>
        <a:xfrm>
          <a:off x="4666205" y="1818943"/>
          <a:ext cx="1002918" cy="1784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697"/>
              </a:lnTo>
              <a:lnTo>
                <a:pt x="1002918" y="1580697"/>
              </a:lnTo>
              <a:lnTo>
                <a:pt x="1002918" y="178434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73464-47C5-4E3C-B212-7334E2AA1D26}">
      <dsp:nvSpPr>
        <dsp:cNvPr id="0" name=""/>
        <dsp:cNvSpPr/>
      </dsp:nvSpPr>
      <dsp:spPr>
        <a:xfrm>
          <a:off x="3322322" y="1818943"/>
          <a:ext cx="1343883" cy="1784345"/>
        </a:xfrm>
        <a:custGeom>
          <a:avLst/>
          <a:gdLst/>
          <a:ahLst/>
          <a:cxnLst/>
          <a:rect l="0" t="0" r="0" b="0"/>
          <a:pathLst>
            <a:path>
              <a:moveTo>
                <a:pt x="1343883" y="0"/>
              </a:moveTo>
              <a:lnTo>
                <a:pt x="1343883" y="1580697"/>
              </a:lnTo>
              <a:lnTo>
                <a:pt x="0" y="1580697"/>
              </a:lnTo>
              <a:lnTo>
                <a:pt x="0" y="178434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93739-6330-49C0-BB71-8F39F90B5F8E}">
      <dsp:nvSpPr>
        <dsp:cNvPr id="0" name=""/>
        <dsp:cNvSpPr/>
      </dsp:nvSpPr>
      <dsp:spPr>
        <a:xfrm>
          <a:off x="975520" y="1818943"/>
          <a:ext cx="3690685" cy="1784345"/>
        </a:xfrm>
        <a:custGeom>
          <a:avLst/>
          <a:gdLst/>
          <a:ahLst/>
          <a:cxnLst/>
          <a:rect l="0" t="0" r="0" b="0"/>
          <a:pathLst>
            <a:path>
              <a:moveTo>
                <a:pt x="3690685" y="0"/>
              </a:moveTo>
              <a:lnTo>
                <a:pt x="3690685" y="1580697"/>
              </a:lnTo>
              <a:lnTo>
                <a:pt x="0" y="1580697"/>
              </a:lnTo>
              <a:lnTo>
                <a:pt x="0" y="178434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2CAF6-3DCE-424D-B6F3-6271C491197C}">
      <dsp:nvSpPr>
        <dsp:cNvPr id="0" name=""/>
        <dsp:cNvSpPr/>
      </dsp:nvSpPr>
      <dsp:spPr>
        <a:xfrm>
          <a:off x="3696452" y="849190"/>
          <a:ext cx="1939505" cy="969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MEIO AMBIENTE</a:t>
          </a:r>
          <a:endParaRPr lang="pt-BR" sz="2200" kern="1200" dirty="0"/>
        </a:p>
      </dsp:txBody>
      <dsp:txXfrm>
        <a:off x="3696452" y="849190"/>
        <a:ext cx="1939505" cy="969752"/>
      </dsp:txXfrm>
    </dsp:sp>
    <dsp:sp modelId="{616E9F7B-A8D8-4467-9712-960599A3B022}">
      <dsp:nvSpPr>
        <dsp:cNvPr id="0" name=""/>
        <dsp:cNvSpPr/>
      </dsp:nvSpPr>
      <dsp:spPr>
        <a:xfrm>
          <a:off x="5767" y="3603288"/>
          <a:ext cx="1939505" cy="969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Ilhas de Calor </a:t>
          </a:r>
          <a:endParaRPr lang="pt-BR" sz="2200" kern="1200" dirty="0"/>
        </a:p>
      </dsp:txBody>
      <dsp:txXfrm>
        <a:off x="5767" y="3603288"/>
        <a:ext cx="1939505" cy="969752"/>
      </dsp:txXfrm>
    </dsp:sp>
    <dsp:sp modelId="{ABDA5CB3-F348-4CC4-9355-65C5803D0B97}">
      <dsp:nvSpPr>
        <dsp:cNvPr id="0" name=""/>
        <dsp:cNvSpPr/>
      </dsp:nvSpPr>
      <dsp:spPr>
        <a:xfrm>
          <a:off x="2352569" y="3603288"/>
          <a:ext cx="1939505" cy="969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Inversão Térmica</a:t>
          </a:r>
          <a:endParaRPr lang="pt-BR" sz="2200" kern="1200" dirty="0"/>
        </a:p>
      </dsp:txBody>
      <dsp:txXfrm>
        <a:off x="2352569" y="3603288"/>
        <a:ext cx="1939505" cy="969752"/>
      </dsp:txXfrm>
    </dsp:sp>
    <dsp:sp modelId="{A980808E-6739-4E73-BCB2-79EC57110CA9}">
      <dsp:nvSpPr>
        <dsp:cNvPr id="0" name=""/>
        <dsp:cNvSpPr/>
      </dsp:nvSpPr>
      <dsp:spPr>
        <a:xfrm>
          <a:off x="4699371" y="3603288"/>
          <a:ext cx="1939505" cy="969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Chuva Ácida</a:t>
          </a:r>
          <a:endParaRPr lang="pt-BR" sz="2200" kern="1200" dirty="0"/>
        </a:p>
      </dsp:txBody>
      <dsp:txXfrm>
        <a:off x="4699371" y="3603288"/>
        <a:ext cx="1939505" cy="969752"/>
      </dsp:txXfrm>
    </dsp:sp>
    <dsp:sp modelId="{9277421C-AE96-4DB3-A485-3EB01EC7FDFC}">
      <dsp:nvSpPr>
        <dsp:cNvPr id="0" name=""/>
        <dsp:cNvSpPr/>
      </dsp:nvSpPr>
      <dsp:spPr>
        <a:xfrm>
          <a:off x="7046172" y="3603288"/>
          <a:ext cx="2280470" cy="969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Desmatamento</a:t>
          </a:r>
          <a:endParaRPr lang="pt-BR" sz="2200" kern="1200" dirty="0"/>
        </a:p>
      </dsp:txBody>
      <dsp:txXfrm>
        <a:off x="7046172" y="3603288"/>
        <a:ext cx="2280470" cy="969752"/>
      </dsp:txXfrm>
    </dsp:sp>
    <dsp:sp modelId="{3C43EBD5-B8E6-4045-B588-6CC5C7EC45F4}">
      <dsp:nvSpPr>
        <dsp:cNvPr id="0" name=""/>
        <dsp:cNvSpPr/>
      </dsp:nvSpPr>
      <dsp:spPr>
        <a:xfrm>
          <a:off x="2535251" y="2226239"/>
          <a:ext cx="1939505" cy="969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Aquecimento Global</a:t>
          </a:r>
          <a:endParaRPr lang="pt-BR" sz="2200" kern="1200" dirty="0"/>
        </a:p>
      </dsp:txBody>
      <dsp:txXfrm>
        <a:off x="2535251" y="2226239"/>
        <a:ext cx="1939505" cy="969752"/>
      </dsp:txXfrm>
    </dsp:sp>
    <dsp:sp modelId="{135C4F3D-D432-431D-85E2-AAE376BD11B5}">
      <dsp:nvSpPr>
        <dsp:cNvPr id="0" name=""/>
        <dsp:cNvSpPr/>
      </dsp:nvSpPr>
      <dsp:spPr>
        <a:xfrm>
          <a:off x="4869853" y="2226239"/>
          <a:ext cx="1939505" cy="969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Efeito Estufa</a:t>
          </a:r>
          <a:endParaRPr lang="pt-BR" sz="2200" kern="1200" dirty="0"/>
        </a:p>
      </dsp:txBody>
      <dsp:txXfrm>
        <a:off x="4869853" y="2226239"/>
        <a:ext cx="1939505" cy="969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246A-FD31-43C8-95B7-D96F51B67D0A}">
      <dsp:nvSpPr>
        <dsp:cNvPr id="0" name=""/>
        <dsp:cNvSpPr/>
      </dsp:nvSpPr>
      <dsp:spPr>
        <a:xfrm>
          <a:off x="1181964" y="1868261"/>
          <a:ext cx="1623808" cy="81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Listofera</a:t>
          </a:r>
          <a:endParaRPr lang="pt-BR" sz="1600" kern="1200" dirty="0"/>
        </a:p>
      </dsp:txBody>
      <dsp:txXfrm>
        <a:off x="1205744" y="1892041"/>
        <a:ext cx="1576248" cy="764344"/>
      </dsp:txXfrm>
    </dsp:sp>
    <dsp:sp modelId="{F2299D39-2BA9-4308-BEE0-046478A65794}">
      <dsp:nvSpPr>
        <dsp:cNvPr id="0" name=""/>
        <dsp:cNvSpPr/>
      </dsp:nvSpPr>
      <dsp:spPr>
        <a:xfrm rot="18289469">
          <a:off x="2561839" y="1787154"/>
          <a:ext cx="113739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37390" y="2021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102099" y="1778934"/>
        <a:ext cx="56869" cy="56869"/>
      </dsp:txXfrm>
    </dsp:sp>
    <dsp:sp modelId="{E8D69175-1742-461F-9B9F-CB46D1E95447}">
      <dsp:nvSpPr>
        <dsp:cNvPr id="0" name=""/>
        <dsp:cNvSpPr/>
      </dsp:nvSpPr>
      <dsp:spPr>
        <a:xfrm>
          <a:off x="3455295" y="934572"/>
          <a:ext cx="1623808" cy="81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Agentes Internos</a:t>
          </a:r>
          <a:endParaRPr lang="pt-BR" sz="1600" kern="1200" dirty="0"/>
        </a:p>
      </dsp:txBody>
      <dsp:txXfrm>
        <a:off x="3479075" y="958352"/>
        <a:ext cx="1576248" cy="764344"/>
      </dsp:txXfrm>
    </dsp:sp>
    <dsp:sp modelId="{B2D53081-3ECF-45A0-BB75-64CDD2369A69}">
      <dsp:nvSpPr>
        <dsp:cNvPr id="0" name=""/>
        <dsp:cNvSpPr/>
      </dsp:nvSpPr>
      <dsp:spPr>
        <a:xfrm rot="18289469">
          <a:off x="4835170" y="853464"/>
          <a:ext cx="113739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37390" y="2021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75430" y="845244"/>
        <a:ext cx="56869" cy="56869"/>
      </dsp:txXfrm>
    </dsp:sp>
    <dsp:sp modelId="{760E508E-ACBA-4FC4-9B50-AFCC7BA488D3}">
      <dsp:nvSpPr>
        <dsp:cNvPr id="0" name=""/>
        <dsp:cNvSpPr/>
      </dsp:nvSpPr>
      <dsp:spPr>
        <a:xfrm>
          <a:off x="5728627" y="882"/>
          <a:ext cx="1623808" cy="81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Tectonismo</a:t>
          </a:r>
          <a:endParaRPr lang="pt-BR" sz="1600" kern="1200" dirty="0"/>
        </a:p>
      </dsp:txBody>
      <dsp:txXfrm>
        <a:off x="5752407" y="24662"/>
        <a:ext cx="1576248" cy="764344"/>
      </dsp:txXfrm>
    </dsp:sp>
    <dsp:sp modelId="{D0F44EEE-414D-4D79-A553-D1AF30AF259A}">
      <dsp:nvSpPr>
        <dsp:cNvPr id="0" name=""/>
        <dsp:cNvSpPr/>
      </dsp:nvSpPr>
      <dsp:spPr>
        <a:xfrm>
          <a:off x="5079104" y="1320309"/>
          <a:ext cx="64952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49523" y="2021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87627" y="1324286"/>
        <a:ext cx="32476" cy="32476"/>
      </dsp:txXfrm>
    </dsp:sp>
    <dsp:sp modelId="{5519FD0A-C4AF-499C-BCFE-97AADC8ECB57}">
      <dsp:nvSpPr>
        <dsp:cNvPr id="0" name=""/>
        <dsp:cNvSpPr/>
      </dsp:nvSpPr>
      <dsp:spPr>
        <a:xfrm>
          <a:off x="5728627" y="934572"/>
          <a:ext cx="1623808" cy="81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Vulcanismo</a:t>
          </a:r>
          <a:endParaRPr lang="pt-BR" sz="1600" kern="1200" dirty="0"/>
        </a:p>
      </dsp:txBody>
      <dsp:txXfrm>
        <a:off x="5752407" y="958352"/>
        <a:ext cx="1576248" cy="764344"/>
      </dsp:txXfrm>
    </dsp:sp>
    <dsp:sp modelId="{4EB82EA9-ABD1-4274-BE3F-F24D712C274A}">
      <dsp:nvSpPr>
        <dsp:cNvPr id="0" name=""/>
        <dsp:cNvSpPr/>
      </dsp:nvSpPr>
      <dsp:spPr>
        <a:xfrm rot="3310531">
          <a:off x="4835170" y="1787154"/>
          <a:ext cx="113739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37390" y="2021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75430" y="1778934"/>
        <a:ext cx="56869" cy="56869"/>
      </dsp:txXfrm>
    </dsp:sp>
    <dsp:sp modelId="{D0042DC5-16BC-41B9-BD11-2A1ACE01701B}">
      <dsp:nvSpPr>
        <dsp:cNvPr id="0" name=""/>
        <dsp:cNvSpPr/>
      </dsp:nvSpPr>
      <dsp:spPr>
        <a:xfrm>
          <a:off x="5728627" y="1868261"/>
          <a:ext cx="1623808" cy="81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Abalos Sísmicos</a:t>
          </a:r>
          <a:endParaRPr lang="pt-BR" sz="1600" kern="1200" dirty="0"/>
        </a:p>
      </dsp:txBody>
      <dsp:txXfrm>
        <a:off x="5752407" y="1892041"/>
        <a:ext cx="1576248" cy="764344"/>
      </dsp:txXfrm>
    </dsp:sp>
    <dsp:sp modelId="{7FB9E3F4-D6AC-4609-86AE-ED2C0D8E9F31}">
      <dsp:nvSpPr>
        <dsp:cNvPr id="0" name=""/>
        <dsp:cNvSpPr/>
      </dsp:nvSpPr>
      <dsp:spPr>
        <a:xfrm rot="3310531">
          <a:off x="2561839" y="2720843"/>
          <a:ext cx="113739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37390" y="2021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102099" y="2712623"/>
        <a:ext cx="56869" cy="56869"/>
      </dsp:txXfrm>
    </dsp:sp>
    <dsp:sp modelId="{0221C96D-818C-46BF-B3B5-6704260AE84E}">
      <dsp:nvSpPr>
        <dsp:cNvPr id="0" name=""/>
        <dsp:cNvSpPr/>
      </dsp:nvSpPr>
      <dsp:spPr>
        <a:xfrm>
          <a:off x="3455295" y="2801951"/>
          <a:ext cx="1623808" cy="81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Agentes Externos</a:t>
          </a:r>
          <a:endParaRPr lang="pt-BR" sz="1600" kern="1200" dirty="0"/>
        </a:p>
      </dsp:txBody>
      <dsp:txXfrm>
        <a:off x="3479075" y="2825731"/>
        <a:ext cx="1576248" cy="764344"/>
      </dsp:txXfrm>
    </dsp:sp>
    <dsp:sp modelId="{BE688D0E-4415-4EDA-A4AE-A7E3D1D35291}">
      <dsp:nvSpPr>
        <dsp:cNvPr id="0" name=""/>
        <dsp:cNvSpPr/>
      </dsp:nvSpPr>
      <dsp:spPr>
        <a:xfrm>
          <a:off x="5079104" y="3187688"/>
          <a:ext cx="64952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49523" y="2021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87627" y="3191665"/>
        <a:ext cx="32476" cy="32476"/>
      </dsp:txXfrm>
    </dsp:sp>
    <dsp:sp modelId="{660E8124-59E2-4505-8EDD-53FF1C63DAF8}">
      <dsp:nvSpPr>
        <dsp:cNvPr id="0" name=""/>
        <dsp:cNvSpPr/>
      </dsp:nvSpPr>
      <dsp:spPr>
        <a:xfrm>
          <a:off x="5728627" y="2801951"/>
          <a:ext cx="1623808" cy="81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Intemperismos;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Erosões</a:t>
          </a:r>
          <a:endParaRPr lang="pt-BR" sz="1600" kern="1200" dirty="0"/>
        </a:p>
      </dsp:txBody>
      <dsp:txXfrm>
        <a:off x="5752407" y="2825731"/>
        <a:ext cx="1576248" cy="764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246A-FD31-43C8-95B7-D96F51B67D0A}">
      <dsp:nvSpPr>
        <dsp:cNvPr id="0" name=""/>
        <dsp:cNvSpPr/>
      </dsp:nvSpPr>
      <dsp:spPr>
        <a:xfrm>
          <a:off x="1629" y="2073040"/>
          <a:ext cx="2604436" cy="130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Atmosfera</a:t>
          </a:r>
          <a:endParaRPr lang="pt-BR" sz="2200" kern="1200" dirty="0"/>
        </a:p>
      </dsp:txBody>
      <dsp:txXfrm>
        <a:off x="39770" y="2111181"/>
        <a:ext cx="2528154" cy="1225936"/>
      </dsp:txXfrm>
    </dsp:sp>
    <dsp:sp modelId="{F2299D39-2BA9-4308-BEE0-046478A65794}">
      <dsp:nvSpPr>
        <dsp:cNvPr id="0" name=""/>
        <dsp:cNvSpPr/>
      </dsp:nvSpPr>
      <dsp:spPr>
        <a:xfrm rot="18175920">
          <a:off x="2097156" y="1766669"/>
          <a:ext cx="2230313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2230313" y="2151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3156556" y="1732422"/>
        <a:ext cx="111515" cy="111515"/>
      </dsp:txXfrm>
    </dsp:sp>
    <dsp:sp modelId="{E8D69175-1742-461F-9B9F-CB46D1E95447}">
      <dsp:nvSpPr>
        <dsp:cNvPr id="0" name=""/>
        <dsp:cNvSpPr/>
      </dsp:nvSpPr>
      <dsp:spPr>
        <a:xfrm>
          <a:off x="3818561" y="201102"/>
          <a:ext cx="2604436" cy="130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Camadas da atmosfera</a:t>
          </a:r>
          <a:endParaRPr lang="pt-BR" sz="2200" kern="1200" dirty="0"/>
        </a:p>
      </dsp:txBody>
      <dsp:txXfrm>
        <a:off x="3856702" y="239243"/>
        <a:ext cx="2528154" cy="1225936"/>
      </dsp:txXfrm>
    </dsp:sp>
    <dsp:sp modelId="{1CCCCD89-6BC5-4B32-99EA-4FC12FF397E0}">
      <dsp:nvSpPr>
        <dsp:cNvPr id="0" name=""/>
        <dsp:cNvSpPr/>
      </dsp:nvSpPr>
      <dsp:spPr>
        <a:xfrm rot="21517962">
          <a:off x="2605886" y="2687572"/>
          <a:ext cx="1262834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262834" y="2151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205732" y="2677512"/>
        <a:ext cx="63141" cy="63141"/>
      </dsp:txXfrm>
    </dsp:sp>
    <dsp:sp modelId="{9F45A9AE-3C3D-42EB-BA82-DCAE0EB8BF50}">
      <dsp:nvSpPr>
        <dsp:cNvPr id="0" name=""/>
        <dsp:cNvSpPr/>
      </dsp:nvSpPr>
      <dsp:spPr>
        <a:xfrm>
          <a:off x="3868540" y="2042907"/>
          <a:ext cx="2604436" cy="130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Climas</a:t>
          </a:r>
          <a:endParaRPr lang="pt-BR" sz="2200" kern="1200" dirty="0"/>
        </a:p>
      </dsp:txBody>
      <dsp:txXfrm>
        <a:off x="3906681" y="2081048"/>
        <a:ext cx="2528154" cy="1225936"/>
      </dsp:txXfrm>
    </dsp:sp>
    <dsp:sp modelId="{D0F44EEE-414D-4D79-A553-D1AF30AF259A}">
      <dsp:nvSpPr>
        <dsp:cNvPr id="0" name=""/>
        <dsp:cNvSpPr/>
      </dsp:nvSpPr>
      <dsp:spPr>
        <a:xfrm rot="17312819">
          <a:off x="5798713" y="1735084"/>
          <a:ext cx="197755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977550" y="2151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6738050" y="1707156"/>
        <a:ext cx="98877" cy="98877"/>
      </dsp:txXfrm>
    </dsp:sp>
    <dsp:sp modelId="{5519FD0A-C4AF-499C-BCFE-97AADC8ECB57}">
      <dsp:nvSpPr>
        <dsp:cNvPr id="0" name=""/>
        <dsp:cNvSpPr/>
      </dsp:nvSpPr>
      <dsp:spPr>
        <a:xfrm>
          <a:off x="7102000" y="168064"/>
          <a:ext cx="2673818" cy="130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Cada um possui sua característica</a:t>
          </a:r>
          <a:endParaRPr lang="pt-BR" sz="2200" kern="1200" dirty="0"/>
        </a:p>
      </dsp:txBody>
      <dsp:txXfrm>
        <a:off x="7140141" y="206205"/>
        <a:ext cx="2597536" cy="1225936"/>
      </dsp:txXfrm>
    </dsp:sp>
    <dsp:sp modelId="{4EB82EA9-ABD1-4274-BE3F-F24D712C274A}">
      <dsp:nvSpPr>
        <dsp:cNvPr id="0" name=""/>
        <dsp:cNvSpPr/>
      </dsp:nvSpPr>
      <dsp:spPr>
        <a:xfrm rot="1573693">
          <a:off x="6425857" y="2874765"/>
          <a:ext cx="915314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915314" y="2151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860631" y="2873394"/>
        <a:ext cx="45765" cy="45765"/>
      </dsp:txXfrm>
    </dsp:sp>
    <dsp:sp modelId="{D0042DC5-16BC-41B9-BD11-2A1ACE01701B}">
      <dsp:nvSpPr>
        <dsp:cNvPr id="0" name=""/>
        <dsp:cNvSpPr/>
      </dsp:nvSpPr>
      <dsp:spPr>
        <a:xfrm>
          <a:off x="7294051" y="2447428"/>
          <a:ext cx="2604436" cy="130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Tropicais; Equatoriais e Polares</a:t>
          </a:r>
          <a:endParaRPr lang="pt-BR" sz="2200" kern="1200" dirty="0"/>
        </a:p>
      </dsp:txBody>
      <dsp:txXfrm>
        <a:off x="7332192" y="2485569"/>
        <a:ext cx="2528154" cy="1225936"/>
      </dsp:txXfrm>
    </dsp:sp>
    <dsp:sp modelId="{7FB9E3F4-D6AC-4609-86AE-ED2C0D8E9F31}">
      <dsp:nvSpPr>
        <dsp:cNvPr id="0" name=""/>
        <dsp:cNvSpPr/>
      </dsp:nvSpPr>
      <dsp:spPr>
        <a:xfrm rot="3191438">
          <a:off x="2181657" y="3550337"/>
          <a:ext cx="2117569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2117569" y="2151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3187502" y="3518909"/>
        <a:ext cx="105878" cy="105878"/>
      </dsp:txXfrm>
    </dsp:sp>
    <dsp:sp modelId="{0221C96D-818C-46BF-B3B5-6704260AE84E}">
      <dsp:nvSpPr>
        <dsp:cNvPr id="0" name=""/>
        <dsp:cNvSpPr/>
      </dsp:nvSpPr>
      <dsp:spPr>
        <a:xfrm>
          <a:off x="3874817" y="3768437"/>
          <a:ext cx="2604436" cy="130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Funções da Atmosfera</a:t>
          </a:r>
          <a:endParaRPr lang="pt-BR" sz="2200" kern="1200" dirty="0"/>
        </a:p>
      </dsp:txBody>
      <dsp:txXfrm>
        <a:off x="3912958" y="3806578"/>
        <a:ext cx="2528154" cy="1225936"/>
      </dsp:txXfrm>
    </dsp:sp>
    <dsp:sp modelId="{BE688D0E-4415-4EDA-A4AE-A7E3D1D35291}">
      <dsp:nvSpPr>
        <dsp:cNvPr id="0" name=""/>
        <dsp:cNvSpPr/>
      </dsp:nvSpPr>
      <dsp:spPr>
        <a:xfrm rot="733516">
          <a:off x="6469800" y="4486306"/>
          <a:ext cx="833704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833704" y="2151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865810" y="4486975"/>
        <a:ext cx="41685" cy="41685"/>
      </dsp:txXfrm>
    </dsp:sp>
    <dsp:sp modelId="{660E8124-59E2-4505-8EDD-53FF1C63DAF8}">
      <dsp:nvSpPr>
        <dsp:cNvPr id="0" name=""/>
        <dsp:cNvSpPr/>
      </dsp:nvSpPr>
      <dsp:spPr>
        <a:xfrm>
          <a:off x="7294051" y="3944979"/>
          <a:ext cx="2604436" cy="130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Proteger;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Conservar;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Filtrar</a:t>
          </a:r>
        </a:p>
      </dsp:txBody>
      <dsp:txXfrm>
        <a:off x="7332192" y="3983120"/>
        <a:ext cx="2528154" cy="1225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8FCAB-EABB-479F-99B2-57FD8996469B}">
      <dsp:nvSpPr>
        <dsp:cNvPr id="0" name=""/>
        <dsp:cNvSpPr/>
      </dsp:nvSpPr>
      <dsp:spPr>
        <a:xfrm>
          <a:off x="4328848" y="2379662"/>
          <a:ext cx="816502" cy="175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251" y="0"/>
              </a:lnTo>
              <a:lnTo>
                <a:pt x="408251" y="1755479"/>
              </a:lnTo>
              <a:lnTo>
                <a:pt x="816502" y="17554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7F4D4-391C-4A68-BBB8-68F0401997A5}">
      <dsp:nvSpPr>
        <dsp:cNvPr id="0" name=""/>
        <dsp:cNvSpPr/>
      </dsp:nvSpPr>
      <dsp:spPr>
        <a:xfrm>
          <a:off x="4328848" y="2333942"/>
          <a:ext cx="8165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6502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EC7E5-C5A5-47C3-9E5B-6F5662FBEACE}">
      <dsp:nvSpPr>
        <dsp:cNvPr id="0" name=""/>
        <dsp:cNvSpPr/>
      </dsp:nvSpPr>
      <dsp:spPr>
        <a:xfrm>
          <a:off x="4328848" y="624182"/>
          <a:ext cx="816502" cy="1755479"/>
        </a:xfrm>
        <a:custGeom>
          <a:avLst/>
          <a:gdLst/>
          <a:ahLst/>
          <a:cxnLst/>
          <a:rect l="0" t="0" r="0" b="0"/>
          <a:pathLst>
            <a:path>
              <a:moveTo>
                <a:pt x="0" y="1755479"/>
              </a:moveTo>
              <a:lnTo>
                <a:pt x="408251" y="1755479"/>
              </a:lnTo>
              <a:lnTo>
                <a:pt x="408251" y="0"/>
              </a:lnTo>
              <a:lnTo>
                <a:pt x="81650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11AB6-284C-43CC-B077-443894371227}">
      <dsp:nvSpPr>
        <dsp:cNvPr id="0" name=""/>
        <dsp:cNvSpPr/>
      </dsp:nvSpPr>
      <dsp:spPr>
        <a:xfrm>
          <a:off x="246338" y="1757079"/>
          <a:ext cx="4082510" cy="124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Hidrosfera</a:t>
          </a:r>
          <a:endParaRPr lang="pt-BR" sz="4200" kern="1200" dirty="0"/>
        </a:p>
      </dsp:txBody>
      <dsp:txXfrm>
        <a:off x="246338" y="1757079"/>
        <a:ext cx="4082510" cy="1245165"/>
      </dsp:txXfrm>
    </dsp:sp>
    <dsp:sp modelId="{13FCDFFD-9ACC-49E9-9A53-29E155273C49}">
      <dsp:nvSpPr>
        <dsp:cNvPr id="0" name=""/>
        <dsp:cNvSpPr/>
      </dsp:nvSpPr>
      <dsp:spPr>
        <a:xfrm>
          <a:off x="5145351" y="1600"/>
          <a:ext cx="4082510" cy="124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Oceanos</a:t>
          </a:r>
          <a:endParaRPr lang="pt-BR" sz="4200" kern="1200" dirty="0"/>
        </a:p>
      </dsp:txBody>
      <dsp:txXfrm>
        <a:off x="5145351" y="1600"/>
        <a:ext cx="4082510" cy="1245165"/>
      </dsp:txXfrm>
    </dsp:sp>
    <dsp:sp modelId="{EF0011C2-A7C0-4546-988C-C714B14FA9DE}">
      <dsp:nvSpPr>
        <dsp:cNvPr id="0" name=""/>
        <dsp:cNvSpPr/>
      </dsp:nvSpPr>
      <dsp:spPr>
        <a:xfrm>
          <a:off x="5145351" y="1757079"/>
          <a:ext cx="4082510" cy="124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Águas superficiais </a:t>
          </a:r>
          <a:endParaRPr lang="pt-BR" sz="4200" kern="1200" dirty="0"/>
        </a:p>
      </dsp:txBody>
      <dsp:txXfrm>
        <a:off x="5145351" y="1757079"/>
        <a:ext cx="4082510" cy="1245165"/>
      </dsp:txXfrm>
    </dsp:sp>
    <dsp:sp modelId="{F867CE33-E042-4D7D-85CC-5331F698CBBF}">
      <dsp:nvSpPr>
        <dsp:cNvPr id="0" name=""/>
        <dsp:cNvSpPr/>
      </dsp:nvSpPr>
      <dsp:spPr>
        <a:xfrm>
          <a:off x="5145351" y="3512559"/>
          <a:ext cx="4082510" cy="124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Águas Subterrâneas</a:t>
          </a:r>
          <a:endParaRPr lang="pt-BR" sz="4200" kern="1200" dirty="0"/>
        </a:p>
      </dsp:txBody>
      <dsp:txXfrm>
        <a:off x="5145351" y="3512559"/>
        <a:ext cx="4082510" cy="12451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C8610-0055-4004-B6EA-AB606AE40043}">
      <dsp:nvSpPr>
        <dsp:cNvPr id="0" name=""/>
        <dsp:cNvSpPr/>
      </dsp:nvSpPr>
      <dsp:spPr>
        <a:xfrm>
          <a:off x="4009" y="2086107"/>
          <a:ext cx="2224985" cy="1112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Biosfera</a:t>
          </a:r>
          <a:endParaRPr lang="pt-BR" sz="2800" kern="1200" dirty="0"/>
        </a:p>
      </dsp:txBody>
      <dsp:txXfrm>
        <a:off x="36593" y="2118691"/>
        <a:ext cx="2159817" cy="1047324"/>
      </dsp:txXfrm>
    </dsp:sp>
    <dsp:sp modelId="{34E40A3C-75D7-499F-AA76-4F77464F4BC3}">
      <dsp:nvSpPr>
        <dsp:cNvPr id="0" name=""/>
        <dsp:cNvSpPr/>
      </dsp:nvSpPr>
      <dsp:spPr>
        <a:xfrm rot="18770822">
          <a:off x="2019626" y="2141036"/>
          <a:ext cx="1308731" cy="43110"/>
        </a:xfrm>
        <a:custGeom>
          <a:avLst/>
          <a:gdLst/>
          <a:ahLst/>
          <a:cxnLst/>
          <a:rect l="0" t="0" r="0" b="0"/>
          <a:pathLst>
            <a:path>
              <a:moveTo>
                <a:pt x="0" y="21555"/>
              </a:moveTo>
              <a:lnTo>
                <a:pt x="1308731" y="2155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641273" y="2129873"/>
        <a:ext cx="65436" cy="65436"/>
      </dsp:txXfrm>
    </dsp:sp>
    <dsp:sp modelId="{D86FB856-CEA9-44FC-8224-85DAB11966EB}">
      <dsp:nvSpPr>
        <dsp:cNvPr id="0" name=""/>
        <dsp:cNvSpPr/>
      </dsp:nvSpPr>
      <dsp:spPr>
        <a:xfrm>
          <a:off x="3118988" y="1126582"/>
          <a:ext cx="2224985" cy="1112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Seres Vivos</a:t>
          </a:r>
          <a:endParaRPr lang="pt-BR" sz="2800" kern="1200" dirty="0"/>
        </a:p>
      </dsp:txBody>
      <dsp:txXfrm>
        <a:off x="3151572" y="1159166"/>
        <a:ext cx="2159817" cy="1047324"/>
      </dsp:txXfrm>
    </dsp:sp>
    <dsp:sp modelId="{923CB6BB-4B0A-4AA5-BB3F-FA4FA53EB9FB}">
      <dsp:nvSpPr>
        <dsp:cNvPr id="0" name=""/>
        <dsp:cNvSpPr/>
      </dsp:nvSpPr>
      <dsp:spPr>
        <a:xfrm rot="19457599">
          <a:off x="5240955" y="1341432"/>
          <a:ext cx="1096031" cy="43110"/>
        </a:xfrm>
        <a:custGeom>
          <a:avLst/>
          <a:gdLst/>
          <a:ahLst/>
          <a:cxnLst/>
          <a:rect l="0" t="0" r="0" b="0"/>
          <a:pathLst>
            <a:path>
              <a:moveTo>
                <a:pt x="0" y="21555"/>
              </a:moveTo>
              <a:lnTo>
                <a:pt x="1096031" y="2155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61570" y="1335586"/>
        <a:ext cx="54801" cy="54801"/>
      </dsp:txXfrm>
    </dsp:sp>
    <dsp:sp modelId="{05684F7D-1537-4295-AF71-8379A2DFF179}">
      <dsp:nvSpPr>
        <dsp:cNvPr id="0" name=""/>
        <dsp:cNvSpPr/>
      </dsp:nvSpPr>
      <dsp:spPr>
        <a:xfrm>
          <a:off x="6233968" y="486899"/>
          <a:ext cx="2224985" cy="1112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Humano</a:t>
          </a:r>
          <a:endParaRPr lang="pt-BR" sz="2800" kern="1200" dirty="0"/>
        </a:p>
      </dsp:txBody>
      <dsp:txXfrm>
        <a:off x="6266552" y="519483"/>
        <a:ext cx="2159817" cy="1047324"/>
      </dsp:txXfrm>
    </dsp:sp>
    <dsp:sp modelId="{3AC83B83-1E63-46A1-BAF7-00D1C2B5EB93}">
      <dsp:nvSpPr>
        <dsp:cNvPr id="0" name=""/>
        <dsp:cNvSpPr/>
      </dsp:nvSpPr>
      <dsp:spPr>
        <a:xfrm rot="2142401">
          <a:off x="5240955" y="1981115"/>
          <a:ext cx="1096031" cy="43110"/>
        </a:xfrm>
        <a:custGeom>
          <a:avLst/>
          <a:gdLst/>
          <a:ahLst/>
          <a:cxnLst/>
          <a:rect l="0" t="0" r="0" b="0"/>
          <a:pathLst>
            <a:path>
              <a:moveTo>
                <a:pt x="0" y="21555"/>
              </a:moveTo>
              <a:lnTo>
                <a:pt x="1096031" y="2155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61570" y="1975270"/>
        <a:ext cx="54801" cy="54801"/>
      </dsp:txXfrm>
    </dsp:sp>
    <dsp:sp modelId="{D58C7839-1291-4BE6-93A0-59764028751F}">
      <dsp:nvSpPr>
        <dsp:cNvPr id="0" name=""/>
        <dsp:cNvSpPr/>
      </dsp:nvSpPr>
      <dsp:spPr>
        <a:xfrm>
          <a:off x="6233968" y="1766266"/>
          <a:ext cx="2224985" cy="1112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Fauna</a:t>
          </a:r>
          <a:endParaRPr lang="pt-BR" sz="2800" kern="1200" dirty="0"/>
        </a:p>
      </dsp:txBody>
      <dsp:txXfrm>
        <a:off x="6266552" y="1798850"/>
        <a:ext cx="2159817" cy="1047324"/>
      </dsp:txXfrm>
    </dsp:sp>
    <dsp:sp modelId="{F9E31A63-55BC-415A-9A75-9CF7B9B03559}">
      <dsp:nvSpPr>
        <dsp:cNvPr id="0" name=""/>
        <dsp:cNvSpPr/>
      </dsp:nvSpPr>
      <dsp:spPr>
        <a:xfrm rot="2829178">
          <a:off x="2019626" y="3100561"/>
          <a:ext cx="1308731" cy="43110"/>
        </a:xfrm>
        <a:custGeom>
          <a:avLst/>
          <a:gdLst/>
          <a:ahLst/>
          <a:cxnLst/>
          <a:rect l="0" t="0" r="0" b="0"/>
          <a:pathLst>
            <a:path>
              <a:moveTo>
                <a:pt x="0" y="21555"/>
              </a:moveTo>
              <a:lnTo>
                <a:pt x="1308731" y="2155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641273" y="3089398"/>
        <a:ext cx="65436" cy="65436"/>
      </dsp:txXfrm>
    </dsp:sp>
    <dsp:sp modelId="{750772FB-0ADF-40FD-8E74-09FADFCD390B}">
      <dsp:nvSpPr>
        <dsp:cNvPr id="0" name=""/>
        <dsp:cNvSpPr/>
      </dsp:nvSpPr>
      <dsp:spPr>
        <a:xfrm>
          <a:off x="3118988" y="3045632"/>
          <a:ext cx="2224985" cy="1112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Vegetação</a:t>
          </a:r>
          <a:endParaRPr lang="pt-BR" sz="2800" kern="1200" dirty="0"/>
        </a:p>
      </dsp:txBody>
      <dsp:txXfrm>
        <a:off x="3151572" y="3078216"/>
        <a:ext cx="2159817" cy="1047324"/>
      </dsp:txXfrm>
    </dsp:sp>
    <dsp:sp modelId="{A31004A3-9E30-4E52-B016-C4ABCF476EFA}">
      <dsp:nvSpPr>
        <dsp:cNvPr id="0" name=""/>
        <dsp:cNvSpPr/>
      </dsp:nvSpPr>
      <dsp:spPr>
        <a:xfrm>
          <a:off x="5343974" y="3580323"/>
          <a:ext cx="889994" cy="43110"/>
        </a:xfrm>
        <a:custGeom>
          <a:avLst/>
          <a:gdLst/>
          <a:ahLst/>
          <a:cxnLst/>
          <a:rect l="0" t="0" r="0" b="0"/>
          <a:pathLst>
            <a:path>
              <a:moveTo>
                <a:pt x="0" y="21555"/>
              </a:moveTo>
              <a:lnTo>
                <a:pt x="889994" y="2155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66721" y="3579629"/>
        <a:ext cx="44499" cy="44499"/>
      </dsp:txXfrm>
    </dsp:sp>
    <dsp:sp modelId="{6FF1973E-7552-490C-9530-6559FE87935F}">
      <dsp:nvSpPr>
        <dsp:cNvPr id="0" name=""/>
        <dsp:cNvSpPr/>
      </dsp:nvSpPr>
      <dsp:spPr>
        <a:xfrm>
          <a:off x="6233968" y="3045632"/>
          <a:ext cx="2224985" cy="1112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Tipos de vegetações</a:t>
          </a:r>
          <a:endParaRPr lang="pt-BR" sz="2800" kern="1200" dirty="0"/>
        </a:p>
      </dsp:txBody>
      <dsp:txXfrm>
        <a:off x="6266552" y="3078216"/>
        <a:ext cx="2159817" cy="104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8BAE9-75C0-4ECE-8E0A-827D065E20CF}" type="datetimeFigureOut">
              <a:rPr lang="pt-BR" smtClean="0"/>
              <a:t>27/10/2018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28C5F-3168-49D1-869A-CC5222E01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0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  <a:p>
            <a:r>
              <a:rPr lang="pt-BR" smtClean="0"/>
              <a:t>*A água é considerada, por alguns estudiosos, como um recurso natural renovável, mas a sua potabilidade (qualidade do que é potável, ou seja, que pode ser bebido) é considerada não renovável. Isso ocorre devido ao fato de a sociedade estar poluindo e contaminando a água de tal forma que, em muitos lugares, ela não possibilita mais a sobrevivência de plantas e peixes, além de não poder ser utilizada pela população. A madeira também é um exemplo de recurso natural renovável, desde que a espécie vegetal não esteja em extinção.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70E3C-1EDE-40B7-A814-F827ED7AE1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05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A049F-561F-4D9F-ADE9-D7E613B01B9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4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C7082-7919-445F-9E0F-90E0609C143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710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9DEF8-7592-4500-9911-6C2B91C3808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5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FE757-EF6D-47F2-AA71-B258DAFD7F6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7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7F515-6D26-4806-AF47-5D47BBC0FB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6E5936-81AA-4266-B88A-D728685592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713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48CFF-A8DD-4C8A-B160-ED5BC80C440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05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8D068-93D0-4654-82A7-E83F1D37E89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51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4C568-F8ED-4F78-86DA-1E3BBD0BE2A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323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4FF76-4598-4C1F-A67E-88B95EDFB0F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  <a:p>
            <a:r>
              <a:rPr lang="pt-BR" smtClean="0"/>
              <a:t>Existem em quantidade fixa e seu tempo de renovação é geológico, isto é, não se recuperam no tempo civil para que a sociedade humana continue utilizando-os. Exemplo: minérios como ferro, cobre, ouro e combustíveis fósseis, como o petróleo e o carvão mineral.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A6C65-376C-4AD8-8B2C-4FADBB8F024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63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dirty="0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8731F-364E-485C-874B-4C1BA09EE3D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83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b="1" dirty="0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D1FE6-F98B-446E-8F19-0E3A8F0B67E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56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C1134-9676-4916-9D1E-F3F8EB60EA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5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5AA34-37E2-4B40-B540-55E153CB4E3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04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0B991-5C35-4B17-937A-545F7106AA1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904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296E4-F50B-42BE-A8CD-D879AF9DF52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50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b="1" smtClean="0"/>
          </a:p>
          <a:p>
            <a:r>
              <a:rPr lang="pt-BR" b="1" smtClean="0"/>
              <a:t>Permite que as indústrias de materiais biológicos melhorem os produtos fabricados e/ou serviços prestados. </a:t>
            </a:r>
            <a:endParaRPr lang="pt-BR" b="0" dirty="0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BAAD2-C992-487D-9437-322204BDDAA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854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EB52F-2C1F-4C32-AEDD-0EAD0CD7CB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37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E64BB6-F8B5-43F0-B141-A337EC164B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65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2AFE9-7CF0-4298-B58A-04E0EFC9EC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3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>
              <a:solidFill>
                <a:srgbClr val="000000"/>
              </a:solidFill>
            </a:endParaRPr>
          </a:p>
          <a:p>
            <a:r>
              <a:rPr lang="pt-BR" b="1" smtClean="0">
                <a:solidFill>
                  <a:srgbClr val="000000"/>
                </a:solidFill>
              </a:rPr>
              <a:t>O espaço rural é caracterizado, principalmente, pelas atividades que envolvem o setor primário da economia. Essas atividades desencadeiam diferentes formas de utilização, que foram se estruturando conforme o processo de ocupação daquele determinado local.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A9B6-7264-456F-A973-9ECFC359556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913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FA51C-9FCC-4804-9F65-2BF6FE25FA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557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9BF23-54DE-4E53-AA59-DAA6D5590EC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181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971C2-6F62-4297-B78F-5E76D627EA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041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FB319-7ADB-4799-B7CC-038ED6537D6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34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670FE-7E63-496F-9CF4-2936739A14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71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E463D-A0EE-4138-B7DE-EF06FA76925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668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4265B-0503-48F4-87C8-88CDF3BCE5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6169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23EC0-60D1-4883-A614-0E2579AC6C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836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F0B94-DF29-478C-B687-420D0D47C85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957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C8991-06A7-487A-A0EE-4A8BB9D5D3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96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  <a:p>
            <a:r>
              <a:rPr lang="pt-BR" smtClean="0"/>
              <a:t>O espaço rural é caracterizado, principalmente, pelas atividades que envolvem o setor primário da economia. Essas atividades desencadeiam diferentes formas de utilização, que foram se estruturando conforme o processo de ocupação daquele determinado local.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99BF4-DB9F-4AA1-9405-C1A4EA6647B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202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543A8-211C-4390-B634-D8AB80D8577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442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BE937-BE13-4723-B4CF-1FF67726F4A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0335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2D1E7A-2B26-4317-8C2E-906EA8F6AED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060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FBABC-DF5F-4C5C-8D7F-86780D2BB21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87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5A8DF-E9AB-4915-873E-2C8ECF7BE2D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708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80C35-F680-4CFF-ADCA-8A9E5CB3FE9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80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1641F-9B0E-4400-BDEF-A3217D08DFF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655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0F99B-12E3-4C08-8A16-07B4969FE91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018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069B5-B66F-4E22-8A4A-DF28F1BBEB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529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12EE4-81A3-423A-890F-4D9E5BA3305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35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  <a:p>
            <a:r>
              <a:rPr lang="pt-BR" smtClean="0"/>
              <a:t>Atividade econômica do setor primário que utiliza o solo, a fim de cultivar espécies de plantas para a obtenção de alimentos, energia, fibras e matéria-prima que serão utilizadas na confecção de roupas e fabricação de medicamentos. A pessoa que trabalha nessa atividade é chamada de agricultor.  </a:t>
            </a:r>
          </a:p>
          <a:p>
            <a:r>
              <a:rPr lang="pt-BR" smtClean="0"/>
              <a:t>Essa atividade está relacionada diretamente ao clima, pois as condições climáticas influenciam as espécies cultivadas.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9C9D8-EF50-4E57-A287-A568C9546ED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2477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0C534-A5E1-4AD6-9BED-2E030BCDBF6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740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B5B0F-FC34-43E4-9DB5-20677A19200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642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C0C9B-FBEA-47DF-8D88-53F5A98098D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18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D7570-6321-4308-9FB3-F6BB6C3060E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7337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B1425-34C7-4EDD-8375-025CDB57DD1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7346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C1CC2-E337-475E-956E-E88B90632F7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1870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69416-EC30-4C9A-9117-700C98A7420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8626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42B2D-6F0E-41DD-9EE2-50EC7BD22C3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7300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71F55-E5E7-419C-9AE5-2C983BE377B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838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F2514-74B9-4767-96CE-15DA924C471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78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  <a:p>
            <a:r>
              <a:rPr lang="pt-BR" smtClean="0"/>
              <a:t>Além do clima, o solo também é um elemento natural de extrema importância para a agricultura. As técnicas de cultivo e manejo são definidas conforme as características do solo que está sendo cultivado.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1A84-0F4C-4D35-9493-C293C18E2B0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95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56F70-405F-4AB7-B9BF-5A6944C56E7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57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pt-BR" b="1" smtClean="0">
                <a:solidFill>
                  <a:srgbClr val="000000"/>
                </a:solidFill>
                <a:ea typeface="ＭＳ Ｐゴシック" pitchFamily="34" charset="-128"/>
              </a:rPr>
              <a:t>A forma de relevo também influencia o tipo de agricultura empregada. Terrenos inclinados exigem técnicas de terraceamento. Já os mais planos favorecem o uso de máquinas agrícolas.</a:t>
            </a:r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D77DB-6E0A-403E-8AD1-E07948A604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60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44347-7407-4D17-8975-594FB5DB218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10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48EA6-AB66-48F7-A62D-DE0B6E2E8D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2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1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8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84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7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03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7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5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22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CE51A1D-8432-4F15-B16E-E98EE6C9CB4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9B92A69-D968-4943-ADE6-C8C6CD4179F9}" type="slidenum">
              <a:rPr lang="pt-BR" smtClean="0">
                <a:solidFill>
                  <a:srgbClr val="90C226"/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CE51A1D-8432-4F15-B16E-E98EE6C9CB4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9B92A69-D968-4943-ADE6-C8C6CD4179F9}" type="slidenum">
              <a:rPr lang="pt-BR" smtClean="0">
                <a:solidFill>
                  <a:srgbClr val="90C226"/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0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78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CE51A1D-8432-4F15-B16E-E98EE6C9CB4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9B92A69-D968-4943-ADE6-C8C6CD4179F9}" type="slidenum">
              <a:rPr lang="pt-BR" smtClean="0">
                <a:solidFill>
                  <a:srgbClr val="90C226"/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5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1DBCDEF-FFDD-4ECB-823F-1840804FDAD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1FFC6E2-AB1A-4BFD-A08C-62CB95F6AE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43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36B73C4-3C8B-43E6-8F50-C9690BB1F7B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4FB89F4-44F3-46B6-B42F-2AF7AFC64F9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56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9489BAD-EF2A-4292-B261-91C76DE32D7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DE7AC45-5645-4BEC-BAC5-85B6F55CAA2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24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1DBCDEF-FFDD-4ECB-823F-1840804FDAD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1FFC6E2-AB1A-4BFD-A08C-62CB95F6AE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90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A882639-C946-4A92-8BC1-6EC7D5AB4E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C2BB546-4D4F-4C6F-A58A-3A7E3F2E4D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27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91FBF56-59CE-409B-8F37-C7B84D66E4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24A36FE-7C5A-4CE5-A044-0C21014C25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0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6A6663F-6C6C-46D5-9100-B974AC56BA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231A618-D428-4EDD-AC3F-EA401631A25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0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8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2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9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E87845FD-9A69-4E64-9E84-5F43C3A342E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27/10/2018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F4D12B4C-3048-4A2F-81F7-718AA19370F8}" type="slidenum">
              <a:rPr lang="pt-BR" smtClean="0">
                <a:solidFill>
                  <a:srgbClr val="90C226"/>
                </a:solidFill>
              </a:rPr>
              <a:pPr defTabSz="91440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94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  <p:sldLayoutId id="2147483887" r:id="rId18"/>
    <p:sldLayoutId id="2147483905" r:id="rId19"/>
    <p:sldLayoutId id="2147483869" r:id="rId20"/>
    <p:sldLayoutId id="2147483957" r:id="rId21"/>
    <p:sldLayoutId id="2147483918" r:id="rId22"/>
    <p:sldLayoutId id="2147483931" r:id="rId23"/>
    <p:sldLayoutId id="2147483944" r:id="rId24"/>
    <p:sldLayoutId id="2147483970" r:id="rId25"/>
    <p:sldLayoutId id="2147483983" r:id="rId26"/>
    <p:sldLayoutId id="2147483996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7250" y="1032934"/>
            <a:ext cx="7766936" cy="1646302"/>
          </a:xfrm>
        </p:spPr>
        <p:txBody>
          <a:bodyPr/>
          <a:lstStyle/>
          <a:p>
            <a:pPr algn="ctr"/>
            <a:r>
              <a:rPr lang="pt-BR" dirty="0" smtClean="0"/>
              <a:t>Geografia  Agrária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err="1" smtClean="0"/>
              <a:t>Profº</a:t>
            </a:r>
            <a:r>
              <a:rPr lang="pt-BR" sz="2400" dirty="0" smtClean="0"/>
              <a:t> Orlando Ignaszewski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643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" b="11571"/>
          <a:stretch/>
        </p:blipFill>
        <p:spPr>
          <a:xfrm>
            <a:off x="1524000" y="0"/>
            <a:ext cx="9039367" cy="60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" b="10778"/>
          <a:stretch/>
        </p:blipFill>
        <p:spPr>
          <a:xfrm>
            <a:off x="1524000" y="0"/>
            <a:ext cx="9039367" cy="61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" b="8994"/>
          <a:stretch/>
        </p:blipFill>
        <p:spPr>
          <a:xfrm>
            <a:off x="1524000" y="0"/>
            <a:ext cx="9162197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" b="6631"/>
          <a:stretch/>
        </p:blipFill>
        <p:spPr>
          <a:xfrm>
            <a:off x="1524000" y="0"/>
            <a:ext cx="8978537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" b="12135"/>
          <a:stretch/>
        </p:blipFill>
        <p:spPr>
          <a:xfrm>
            <a:off x="1524000" y="0"/>
            <a:ext cx="9056914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" b="7580"/>
          <a:stretch/>
        </p:blipFill>
        <p:spPr>
          <a:xfrm>
            <a:off x="1524000" y="0"/>
            <a:ext cx="9004663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" b="14222"/>
          <a:stretch/>
        </p:blipFill>
        <p:spPr>
          <a:xfrm>
            <a:off x="1524000" y="0"/>
            <a:ext cx="9161417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 b="7011"/>
          <a:stretch/>
        </p:blipFill>
        <p:spPr>
          <a:xfrm>
            <a:off x="1524000" y="0"/>
            <a:ext cx="906997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" b="10048"/>
          <a:stretch/>
        </p:blipFill>
        <p:spPr>
          <a:xfrm>
            <a:off x="1524000" y="0"/>
            <a:ext cx="9017726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" b="7770"/>
          <a:stretch/>
        </p:blipFill>
        <p:spPr>
          <a:xfrm>
            <a:off x="1524000" y="0"/>
            <a:ext cx="9043851" cy="63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" b="6020"/>
          <a:stretch/>
        </p:blipFill>
        <p:spPr>
          <a:xfrm>
            <a:off x="1524000" y="0"/>
            <a:ext cx="9012072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" b="7201"/>
          <a:stretch/>
        </p:blipFill>
        <p:spPr>
          <a:xfrm>
            <a:off x="1524000" y="0"/>
            <a:ext cx="9187543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" b="6631"/>
          <a:stretch/>
        </p:blipFill>
        <p:spPr>
          <a:xfrm>
            <a:off x="1524000" y="0"/>
            <a:ext cx="9148354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" b="7201"/>
          <a:stretch/>
        </p:blipFill>
        <p:spPr>
          <a:xfrm>
            <a:off x="1524000" y="0"/>
            <a:ext cx="9043851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" b="7201"/>
          <a:stretch/>
        </p:blipFill>
        <p:spPr>
          <a:xfrm>
            <a:off x="1524000" y="0"/>
            <a:ext cx="9200606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9" b="7960"/>
          <a:stretch/>
        </p:blipFill>
        <p:spPr>
          <a:xfrm>
            <a:off x="1524000" y="1"/>
            <a:ext cx="9187543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" b="6631"/>
          <a:stretch/>
        </p:blipFill>
        <p:spPr>
          <a:xfrm>
            <a:off x="1524000" y="0"/>
            <a:ext cx="9096103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" b="7960"/>
          <a:stretch/>
        </p:blipFill>
        <p:spPr>
          <a:xfrm>
            <a:off x="1524000" y="0"/>
            <a:ext cx="9148354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 b="7390"/>
          <a:stretch/>
        </p:blipFill>
        <p:spPr>
          <a:xfrm>
            <a:off x="1524000" y="0"/>
            <a:ext cx="9069977" cy="63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" b="7011"/>
          <a:stretch/>
        </p:blipFill>
        <p:spPr>
          <a:xfrm>
            <a:off x="1524000" y="0"/>
            <a:ext cx="910916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-6073" r="142" b="6073"/>
          <a:stretch/>
        </p:blipFill>
        <p:spPr>
          <a:xfrm>
            <a:off x="1510937" y="-418011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" b="10617"/>
          <a:stretch/>
        </p:blipFill>
        <p:spPr>
          <a:xfrm>
            <a:off x="1524000" y="0"/>
            <a:ext cx="9148354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1" b="9478"/>
          <a:stretch/>
        </p:blipFill>
        <p:spPr>
          <a:xfrm>
            <a:off x="1524000" y="0"/>
            <a:ext cx="9174480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8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915" y="252144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URBANIZAÇÃO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4275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" r="1784" b="6632"/>
          <a:stretch/>
        </p:blipFill>
        <p:spPr>
          <a:xfrm>
            <a:off x="1524000" y="0"/>
            <a:ext cx="9030789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" b="7209"/>
          <a:stretch/>
        </p:blipFill>
        <p:spPr>
          <a:xfrm>
            <a:off x="1524000" y="0"/>
            <a:ext cx="9039367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48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" b="8339"/>
          <a:stretch/>
        </p:blipFill>
        <p:spPr>
          <a:xfrm>
            <a:off x="1524000" y="0"/>
            <a:ext cx="908304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7960"/>
          <a:stretch/>
        </p:blipFill>
        <p:spPr>
          <a:xfrm>
            <a:off x="1524000" y="0"/>
            <a:ext cx="9122229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" b="7011"/>
          <a:stretch/>
        </p:blipFill>
        <p:spPr>
          <a:xfrm>
            <a:off x="1524000" y="0"/>
            <a:ext cx="90830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" b="7201"/>
          <a:stretch/>
        </p:blipFill>
        <p:spPr>
          <a:xfrm>
            <a:off x="1524000" y="0"/>
            <a:ext cx="9109166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" b="7407"/>
          <a:stretch/>
        </p:blipFill>
        <p:spPr>
          <a:xfrm>
            <a:off x="1524000" y="0"/>
            <a:ext cx="8930185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" b="7011"/>
          <a:stretch/>
        </p:blipFill>
        <p:spPr>
          <a:xfrm>
            <a:off x="1524000" y="0"/>
            <a:ext cx="90830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" b="7201"/>
          <a:stretch/>
        </p:blipFill>
        <p:spPr>
          <a:xfrm>
            <a:off x="1210491" y="91440"/>
            <a:ext cx="9056914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" b="9478"/>
          <a:stretch/>
        </p:blipFill>
        <p:spPr>
          <a:xfrm>
            <a:off x="1524000" y="0"/>
            <a:ext cx="9043851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GLOBALIZAÇÃO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49810"/>
              </p:ext>
            </p:extLst>
          </p:nvPr>
        </p:nvGraphicFramePr>
        <p:xfrm>
          <a:off x="812800" y="2222500"/>
          <a:ext cx="8585200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GLOBALIZAÇÃO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082840"/>
              </p:ext>
            </p:extLst>
          </p:nvPr>
        </p:nvGraphicFramePr>
        <p:xfrm>
          <a:off x="812800" y="2222500"/>
          <a:ext cx="8585200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8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Meio Ambiente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881931"/>
              </p:ext>
            </p:extLst>
          </p:nvPr>
        </p:nvGraphicFramePr>
        <p:xfrm>
          <a:off x="1415799" y="1219200"/>
          <a:ext cx="9332411" cy="542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3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Geografia Física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074093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Geografia Física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117131"/>
              </p:ext>
            </p:extLst>
          </p:nvPr>
        </p:nvGraphicFramePr>
        <p:xfrm>
          <a:off x="1648823" y="329837"/>
          <a:ext cx="99695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2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393700"/>
            <a:ext cx="8463617" cy="1168400"/>
          </a:xfrm>
        </p:spPr>
        <p:txBody>
          <a:bodyPr/>
          <a:lstStyle/>
          <a:p>
            <a:r>
              <a:rPr lang="pt-BR" dirty="0" smtClean="0"/>
              <a:t>Geografia Física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526042"/>
              </p:ext>
            </p:extLst>
          </p:nvPr>
        </p:nvGraphicFramePr>
        <p:xfrm>
          <a:off x="812800" y="1282700"/>
          <a:ext cx="9474200" cy="475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Geografia Física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971279"/>
              </p:ext>
            </p:extLst>
          </p:nvPr>
        </p:nvGraphicFramePr>
        <p:xfrm>
          <a:off x="1113245" y="0"/>
          <a:ext cx="8462963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88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" b="7011"/>
          <a:stretch/>
        </p:blipFill>
        <p:spPr>
          <a:xfrm>
            <a:off x="1524000" y="0"/>
            <a:ext cx="905301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1" y="2676078"/>
            <a:ext cx="10320035" cy="23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530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3369"/>
            <a:ext cx="8596668" cy="5309936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Geografia Agrária;</a:t>
            </a:r>
          </a:p>
          <a:p>
            <a:r>
              <a:rPr lang="pt-BR" sz="2400" dirty="0" smtClean="0"/>
              <a:t>Meio Ambiente;</a:t>
            </a:r>
          </a:p>
          <a:p>
            <a:r>
              <a:rPr lang="pt-BR" sz="2400" dirty="0" smtClean="0"/>
              <a:t>Questões Econômica e Globalização;</a:t>
            </a:r>
          </a:p>
          <a:p>
            <a:r>
              <a:rPr lang="pt-BR" sz="2400" dirty="0" smtClean="0"/>
              <a:t>Geografia Urbana;</a:t>
            </a:r>
          </a:p>
          <a:p>
            <a:r>
              <a:rPr lang="pt-BR" sz="2400" dirty="0" smtClean="0"/>
              <a:t>Geopolítica;</a:t>
            </a:r>
          </a:p>
          <a:p>
            <a:r>
              <a:rPr lang="pt-BR" sz="2400" dirty="0" smtClean="0"/>
              <a:t>Demografia e cultura;</a:t>
            </a:r>
          </a:p>
          <a:p>
            <a:r>
              <a:rPr lang="pt-BR" sz="2400" dirty="0" smtClean="0"/>
              <a:t>Geografia Física;</a:t>
            </a:r>
          </a:p>
          <a:p>
            <a:r>
              <a:rPr lang="pt-BR" sz="2400" dirty="0" smtClean="0"/>
              <a:t>Tecnologia, transportes e comunicação;</a:t>
            </a:r>
          </a:p>
          <a:p>
            <a:r>
              <a:rPr lang="pt-BR" sz="2400" dirty="0" smtClean="0"/>
              <a:t>Industria;</a:t>
            </a:r>
          </a:p>
          <a:p>
            <a:r>
              <a:rPr lang="pt-BR" sz="2400" dirty="0" smtClean="0"/>
              <a:t>Energia;</a:t>
            </a:r>
          </a:p>
          <a:p>
            <a:r>
              <a:rPr lang="pt-BR" sz="2400" dirty="0" smtClean="0"/>
              <a:t>Cartografia.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68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" b="7209"/>
          <a:stretch/>
        </p:blipFill>
        <p:spPr>
          <a:xfrm>
            <a:off x="1524000" y="0"/>
            <a:ext cx="8984776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" b="7407"/>
          <a:stretch/>
        </p:blipFill>
        <p:spPr>
          <a:xfrm>
            <a:off x="1524000" y="0"/>
            <a:ext cx="9025719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164</TotalTime>
  <Words>567</Words>
  <Application>Microsoft Office PowerPoint</Application>
  <PresentationFormat>Widescreen</PresentationFormat>
  <Paragraphs>138</Paragraphs>
  <Slides>71</Slides>
  <Notes>60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6" baseType="lpstr">
      <vt:lpstr>ＭＳ Ｐゴシック</vt:lpstr>
      <vt:lpstr>Calibri</vt:lpstr>
      <vt:lpstr>Century Gothic</vt:lpstr>
      <vt:lpstr>Wingdings 3</vt:lpstr>
      <vt:lpstr>Fatia</vt:lpstr>
      <vt:lpstr>Geografia  Agrária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URBANIZAÇÃO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GLOBALIZAÇÃO</vt:lpstr>
      <vt:lpstr>GLOBALIZAÇÃO</vt:lpstr>
      <vt:lpstr>Meio Ambiente</vt:lpstr>
      <vt:lpstr>Geografia Física</vt:lpstr>
      <vt:lpstr>Geografia Física</vt:lpstr>
      <vt:lpstr>Geografia Física</vt:lpstr>
      <vt:lpstr>Geografia Física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 agrária</dc:title>
  <dc:creator>Orlando Ignaszewski</dc:creator>
  <cp:lastModifiedBy>Orlando Ignaszewski</cp:lastModifiedBy>
  <cp:revision>19</cp:revision>
  <dcterms:created xsi:type="dcterms:W3CDTF">2018-10-26T23:33:17Z</dcterms:created>
  <dcterms:modified xsi:type="dcterms:W3CDTF">2018-10-27T11:39:04Z</dcterms:modified>
</cp:coreProperties>
</file>