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601200" cy="12801600" type="A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13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33" d="100"/>
          <a:sy n="33" d="100"/>
        </p:scale>
        <p:origin x="2232" y="762"/>
      </p:cViewPr>
      <p:guideLst>
        <p:guide orient="horz" pos="4032"/>
        <p:guide pos="1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65ED3-778C-40D8-A4FE-7D75B459CC53}" type="datetimeFigureOut">
              <a:rPr lang="pt-BR" smtClean="0"/>
              <a:t>10/09/2021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DBEED-7BB0-45D2-BC76-AD6AFBDC16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6933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65ED3-778C-40D8-A4FE-7D75B459CC53}" type="datetimeFigureOut">
              <a:rPr lang="pt-BR" smtClean="0"/>
              <a:t>10/09/2021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DBEED-7BB0-45D2-BC76-AD6AFBDC16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9743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65ED3-778C-40D8-A4FE-7D75B459CC53}" type="datetimeFigureOut">
              <a:rPr lang="pt-BR" smtClean="0"/>
              <a:t>10/09/2021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DBEED-7BB0-45D2-BC76-AD6AFBDC16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262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65ED3-778C-40D8-A4FE-7D75B459CC53}" type="datetimeFigureOut">
              <a:rPr lang="pt-BR" smtClean="0"/>
              <a:t>10/09/2021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DBEED-7BB0-45D2-BC76-AD6AFBDC16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5852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65ED3-778C-40D8-A4FE-7D75B459CC53}" type="datetimeFigureOut">
              <a:rPr lang="pt-BR" smtClean="0"/>
              <a:t>10/09/2021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DBEED-7BB0-45D2-BC76-AD6AFBDC16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4348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65ED3-778C-40D8-A4FE-7D75B459CC53}" type="datetimeFigureOut">
              <a:rPr lang="pt-BR" smtClean="0"/>
              <a:t>10/09/2021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DBEED-7BB0-45D2-BC76-AD6AFBDC16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4286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65ED3-778C-40D8-A4FE-7D75B459CC53}" type="datetimeFigureOut">
              <a:rPr lang="pt-BR" smtClean="0"/>
              <a:t>10/09/2021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DBEED-7BB0-45D2-BC76-AD6AFBDC16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4460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65ED3-778C-40D8-A4FE-7D75B459CC53}" type="datetimeFigureOut">
              <a:rPr lang="pt-BR" smtClean="0"/>
              <a:t>10/09/2021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DBEED-7BB0-45D2-BC76-AD6AFBDC16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6498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65ED3-778C-40D8-A4FE-7D75B459CC53}" type="datetimeFigureOut">
              <a:rPr lang="pt-BR" smtClean="0"/>
              <a:t>10/09/2021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DBEED-7BB0-45D2-BC76-AD6AFBDC16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893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65ED3-778C-40D8-A4FE-7D75B459CC53}" type="datetimeFigureOut">
              <a:rPr lang="pt-BR" smtClean="0"/>
              <a:t>10/09/2021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DBEED-7BB0-45D2-BC76-AD6AFBDC16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8764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65ED3-778C-40D8-A4FE-7D75B459CC53}" type="datetimeFigureOut">
              <a:rPr lang="pt-BR" smtClean="0"/>
              <a:t>10/09/2021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DBEED-7BB0-45D2-BC76-AD6AFBDC16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5913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65ED3-778C-40D8-A4FE-7D75B459CC53}" type="datetimeFigureOut">
              <a:rPr lang="pt-BR" smtClean="0"/>
              <a:t>10/09/2021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DBEED-7BB0-45D2-BC76-AD6AFBDC16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455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119644" y="223173"/>
            <a:ext cx="6170851" cy="595089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/>
          <a:p>
            <a:pPr algn="ctr" eaLnBrk="0" hangingPunct="0">
              <a:defRPr/>
            </a:pPr>
            <a:r>
              <a:rPr lang="pt-BR" sz="1600" dirty="0">
                <a:ln w="18415" cmpd="sng">
                  <a:noFill/>
                  <a:prstDash val="solid"/>
                </a:ln>
                <a:solidFill>
                  <a:srgbClr val="15509A"/>
                </a:solidFill>
                <a:latin typeface="Arial Black" pitchFamily="34" charset="0"/>
              </a:rPr>
              <a:t>TÍTULO DO TRABALHO TÍTULO DO TRABALHO</a:t>
            </a:r>
          </a:p>
          <a:p>
            <a:pPr algn="ctr" eaLnBrk="0" hangingPunct="0">
              <a:defRPr/>
            </a:pPr>
            <a:r>
              <a:rPr lang="pt-BR" sz="1600" dirty="0">
                <a:ln w="18415" cmpd="sng">
                  <a:noFill/>
                  <a:prstDash val="solid"/>
                </a:ln>
                <a:solidFill>
                  <a:srgbClr val="15509A"/>
                </a:solidFill>
                <a:latin typeface="Arial Black" pitchFamily="34" charset="0"/>
              </a:rPr>
              <a:t>TÍTULO DO TRABALHO TÍTULO DO TRABALHO</a:t>
            </a:r>
          </a:p>
        </p:txBody>
      </p:sp>
      <p:sp>
        <p:nvSpPr>
          <p:cNvPr id="5" name="Text Box 37"/>
          <p:cNvSpPr txBox="1">
            <a:spLocks noChangeArrowheads="1"/>
          </p:cNvSpPr>
          <p:nvPr/>
        </p:nvSpPr>
        <p:spPr bwMode="auto">
          <a:xfrm>
            <a:off x="3119644" y="907868"/>
            <a:ext cx="1990115" cy="64700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2106" tIns="46053" rIns="92106" bIns="46053">
            <a:spAutoFit/>
          </a:bodyPr>
          <a:lstStyle/>
          <a:p>
            <a:pPr algn="just" defTabSz="1022350" eaLnBrk="0" hangingPunct="0">
              <a:spcBef>
                <a:spcPct val="50000"/>
              </a:spcBef>
            </a:pPr>
            <a:r>
              <a:rPr lang="pt-BR" sz="1200" b="1" dirty="0">
                <a:solidFill>
                  <a:srgbClr val="15509A"/>
                </a:solidFill>
                <a:latin typeface="Arial" charset="0"/>
              </a:rPr>
              <a:t>Nome SOBRENOME</a:t>
            </a:r>
          </a:p>
          <a:p>
            <a:pPr algn="just" defTabSz="1022350" eaLnBrk="0" hangingPunct="0"/>
            <a:r>
              <a:rPr lang="pt-BR" sz="800" dirty="0">
                <a:latin typeface="Arial" charset="0"/>
              </a:rPr>
              <a:t>Acadêmico do curso de </a:t>
            </a:r>
            <a:r>
              <a:rPr lang="pt-BR" sz="800" dirty="0" err="1">
                <a:latin typeface="Arial" charset="0"/>
              </a:rPr>
              <a:t>xxxxxxxxxxxx</a:t>
            </a:r>
            <a:endParaRPr lang="pt-BR" sz="800" dirty="0">
              <a:latin typeface="Arial" charset="0"/>
            </a:endParaRPr>
          </a:p>
          <a:p>
            <a:pPr algn="just" defTabSz="1022350" eaLnBrk="0" hangingPunct="0"/>
            <a:r>
              <a:rPr lang="pt-BR" sz="800" dirty="0">
                <a:latin typeface="Arial" charset="0"/>
              </a:rPr>
              <a:t>Centro Universitário Vale do Iguaçu</a:t>
            </a:r>
          </a:p>
          <a:p>
            <a:pPr algn="just" defTabSz="1022350" eaLnBrk="0" hangingPunct="0"/>
            <a:r>
              <a:rPr lang="pt-BR" sz="800" dirty="0">
                <a:latin typeface="Arial" charset="0"/>
              </a:rPr>
              <a:t>emaildoaluno@uniguacu.edu.br</a:t>
            </a:r>
          </a:p>
        </p:txBody>
      </p:sp>
      <p:sp>
        <p:nvSpPr>
          <p:cNvPr id="6" name="Text Box 37"/>
          <p:cNvSpPr txBox="1">
            <a:spLocks noChangeArrowheads="1"/>
          </p:cNvSpPr>
          <p:nvPr/>
        </p:nvSpPr>
        <p:spPr bwMode="auto">
          <a:xfrm>
            <a:off x="3753407" y="1702104"/>
            <a:ext cx="2347902" cy="64700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2106" tIns="46053" rIns="92106" bIns="46053">
            <a:spAutoFit/>
          </a:bodyPr>
          <a:lstStyle/>
          <a:p>
            <a:pPr algn="just" defTabSz="1022350" eaLnBrk="0" hangingPunct="0">
              <a:spcBef>
                <a:spcPct val="50000"/>
              </a:spcBef>
            </a:pPr>
            <a:r>
              <a:rPr lang="pt-BR" sz="1200" b="1" dirty="0">
                <a:solidFill>
                  <a:srgbClr val="15509A"/>
                </a:solidFill>
                <a:latin typeface="Arial" charset="0"/>
              </a:rPr>
              <a:t>Prof. Nome SOBRENOME</a:t>
            </a:r>
          </a:p>
          <a:p>
            <a:pPr algn="just" defTabSz="1022350" eaLnBrk="0" hangingPunct="0"/>
            <a:r>
              <a:rPr lang="pt-BR" sz="800" dirty="0">
                <a:latin typeface="Arial" charset="0"/>
              </a:rPr>
              <a:t>Docente orientador,</a:t>
            </a:r>
          </a:p>
          <a:p>
            <a:pPr algn="just" defTabSz="1022350" eaLnBrk="0" hangingPunct="0"/>
            <a:r>
              <a:rPr lang="pt-BR" sz="800" dirty="0">
                <a:latin typeface="Arial" charset="0"/>
              </a:rPr>
              <a:t>Centro Universitário Vale do Iguaçu</a:t>
            </a:r>
          </a:p>
          <a:p>
            <a:pPr algn="just" defTabSz="1022350" eaLnBrk="0" hangingPunct="0"/>
            <a:r>
              <a:rPr lang="pt-BR" sz="800" dirty="0">
                <a:latin typeface="Arial" charset="0"/>
              </a:rPr>
              <a:t>emaildoprof@uniguacu.edu.br</a:t>
            </a:r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808037" y="2996548"/>
            <a:ext cx="348911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Texto inicial em fonte Arial 14 texto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texto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1767423" y="7410982"/>
            <a:ext cx="15703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Arial Black" pitchFamily="34" charset="0"/>
              </a:rPr>
              <a:t>IMAGEM 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567273" y="4984600"/>
            <a:ext cx="3970640" cy="37964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/>
          <a:p>
            <a:pPr algn="ctr" eaLnBrk="0" hangingPunct="0">
              <a:defRPr/>
            </a:pPr>
            <a:r>
              <a:rPr lang="pt-BR" dirty="0">
                <a:ln w="18415" cmpd="sng">
                  <a:noFill/>
                  <a:prstDash val="solid"/>
                </a:ln>
                <a:solidFill>
                  <a:srgbClr val="15509A"/>
                </a:solidFill>
                <a:latin typeface="Arial Black" pitchFamily="34" charset="0"/>
              </a:rPr>
              <a:t>INTRODUÇÃO</a:t>
            </a: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808037" y="5364246"/>
            <a:ext cx="348911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Texto em fonte Arial 14 texto texto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texto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5109759" y="2609571"/>
            <a:ext cx="3970640" cy="37964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/>
          <a:p>
            <a:pPr algn="ctr" eaLnBrk="0" hangingPunct="0">
              <a:defRPr/>
            </a:pPr>
            <a:r>
              <a:rPr lang="pt-BR" dirty="0">
                <a:ln w="18415" cmpd="sng">
                  <a:noFill/>
                  <a:prstDash val="solid"/>
                </a:ln>
                <a:solidFill>
                  <a:srgbClr val="15509A"/>
                </a:solidFill>
                <a:latin typeface="Arial Black" pitchFamily="34" charset="0"/>
              </a:rPr>
              <a:t>RESULTADOS E DISCUSSÃO</a:t>
            </a:r>
          </a:p>
        </p:txBody>
      </p:sp>
      <p:sp>
        <p:nvSpPr>
          <p:cNvPr id="26" name="Text Box 21"/>
          <p:cNvSpPr txBox="1">
            <a:spLocks noChangeArrowheads="1"/>
          </p:cNvSpPr>
          <p:nvPr/>
        </p:nvSpPr>
        <p:spPr bwMode="auto">
          <a:xfrm>
            <a:off x="5350522" y="2984138"/>
            <a:ext cx="348911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Texto em fonte Arial 14 texto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texto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4996151" y="7410982"/>
            <a:ext cx="3970640" cy="37964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/>
          <a:p>
            <a:pPr algn="ctr" eaLnBrk="0" hangingPunct="0">
              <a:defRPr/>
            </a:pPr>
            <a:r>
              <a:rPr lang="pt-BR" dirty="0">
                <a:ln w="18415" cmpd="sng">
                  <a:noFill/>
                  <a:prstDash val="solid"/>
                </a:ln>
                <a:solidFill>
                  <a:srgbClr val="15509A"/>
                </a:solidFill>
                <a:latin typeface="Arial Black" pitchFamily="34" charset="0"/>
              </a:rPr>
              <a:t>CONSIDERAÇÕES FINAIS</a:t>
            </a:r>
          </a:p>
        </p:txBody>
      </p:sp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5286573" y="7856462"/>
            <a:ext cx="3489113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Texto final em fonte Arial 14 </a:t>
            </a:r>
          </a:p>
          <a:p>
            <a:pPr algn="ct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Para a impressão do material, salvar o arquivo em PDF texto texto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Box 37">
            <a:extLst>
              <a:ext uri="{FF2B5EF4-FFF2-40B4-BE49-F238E27FC236}">
                <a16:creationId xmlns:a16="http://schemas.microsoft.com/office/drawing/2014/main" id="{7CDC87FA-BABB-4D89-BDFF-AE560C83C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975" y="1702104"/>
            <a:ext cx="2347902" cy="64700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2106" tIns="46053" rIns="92106" bIns="46053">
            <a:spAutoFit/>
          </a:bodyPr>
          <a:lstStyle/>
          <a:p>
            <a:pPr algn="just" defTabSz="1022350" eaLnBrk="0" hangingPunct="0">
              <a:spcBef>
                <a:spcPct val="50000"/>
              </a:spcBef>
            </a:pPr>
            <a:r>
              <a:rPr lang="pt-BR" sz="1200" b="1" dirty="0">
                <a:solidFill>
                  <a:srgbClr val="15509A"/>
                </a:solidFill>
                <a:latin typeface="Arial" charset="0"/>
              </a:rPr>
              <a:t>Prof. Nome SOBRENOME</a:t>
            </a:r>
          </a:p>
          <a:p>
            <a:pPr algn="just" defTabSz="1022350" eaLnBrk="0" hangingPunct="0"/>
            <a:r>
              <a:rPr lang="pt-BR" sz="800" dirty="0">
                <a:latin typeface="Arial" charset="0"/>
              </a:rPr>
              <a:t>Docente orientador,</a:t>
            </a:r>
          </a:p>
          <a:p>
            <a:pPr algn="just" defTabSz="1022350" eaLnBrk="0" hangingPunct="0"/>
            <a:r>
              <a:rPr lang="pt-BR" sz="800" dirty="0">
                <a:latin typeface="Arial" charset="0"/>
              </a:rPr>
              <a:t>Centro Universitário Vale do Iguaçu</a:t>
            </a:r>
          </a:p>
          <a:p>
            <a:pPr algn="just" defTabSz="1022350" eaLnBrk="0" hangingPunct="0"/>
            <a:r>
              <a:rPr lang="pt-BR" sz="800" dirty="0">
                <a:latin typeface="Arial" charset="0"/>
              </a:rPr>
              <a:t>emaildoprof@uniguacu.edu.br</a:t>
            </a:r>
          </a:p>
        </p:txBody>
      </p:sp>
      <p:sp>
        <p:nvSpPr>
          <p:cNvPr id="36" name="Text Box 37">
            <a:extLst>
              <a:ext uri="{FF2B5EF4-FFF2-40B4-BE49-F238E27FC236}">
                <a16:creationId xmlns:a16="http://schemas.microsoft.com/office/drawing/2014/main" id="{80DB4060-F4BC-4A10-9957-3EA58362A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2406" y="907868"/>
            <a:ext cx="1990115" cy="64700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2106" tIns="46053" rIns="92106" bIns="46053">
            <a:spAutoFit/>
          </a:bodyPr>
          <a:lstStyle/>
          <a:p>
            <a:pPr algn="just" defTabSz="1022350" eaLnBrk="0" hangingPunct="0">
              <a:spcBef>
                <a:spcPct val="50000"/>
              </a:spcBef>
            </a:pPr>
            <a:r>
              <a:rPr lang="pt-BR" sz="1200" b="1" dirty="0">
                <a:solidFill>
                  <a:srgbClr val="15509A"/>
                </a:solidFill>
                <a:latin typeface="Arial" charset="0"/>
              </a:rPr>
              <a:t>Nome SOBRENOME</a:t>
            </a:r>
          </a:p>
          <a:p>
            <a:pPr algn="just" defTabSz="1022350" eaLnBrk="0" hangingPunct="0"/>
            <a:r>
              <a:rPr lang="pt-BR" sz="800" dirty="0">
                <a:latin typeface="Arial" charset="0"/>
              </a:rPr>
              <a:t>Acadêmico do curso de </a:t>
            </a:r>
            <a:r>
              <a:rPr lang="pt-BR" sz="800" dirty="0" err="1">
                <a:latin typeface="Arial" charset="0"/>
              </a:rPr>
              <a:t>xxxxxxxxxxxx</a:t>
            </a:r>
            <a:endParaRPr lang="pt-BR" sz="800" dirty="0">
              <a:latin typeface="Arial" charset="0"/>
            </a:endParaRPr>
          </a:p>
          <a:p>
            <a:pPr algn="just" defTabSz="1022350" eaLnBrk="0" hangingPunct="0"/>
            <a:r>
              <a:rPr lang="pt-BR" sz="800" dirty="0">
                <a:latin typeface="Arial" charset="0"/>
              </a:rPr>
              <a:t>Centro Universitário Vale do Iguaçu</a:t>
            </a:r>
          </a:p>
          <a:p>
            <a:pPr algn="just" defTabSz="1022350" eaLnBrk="0" hangingPunct="0"/>
            <a:r>
              <a:rPr lang="pt-BR" sz="800" dirty="0">
                <a:latin typeface="Arial" charset="0"/>
              </a:rPr>
              <a:t>emaildoaluno@uniguacu.edu.br</a:t>
            </a:r>
          </a:p>
        </p:txBody>
      </p:sp>
      <p:sp>
        <p:nvSpPr>
          <p:cNvPr id="37" name="Text Box 37">
            <a:extLst>
              <a:ext uri="{FF2B5EF4-FFF2-40B4-BE49-F238E27FC236}">
                <a16:creationId xmlns:a16="http://schemas.microsoft.com/office/drawing/2014/main" id="{B2356277-458B-4BAB-AFC9-DC68EB538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5168" y="907868"/>
            <a:ext cx="1990115" cy="64700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2106" tIns="46053" rIns="92106" bIns="46053">
            <a:spAutoFit/>
          </a:bodyPr>
          <a:lstStyle/>
          <a:p>
            <a:pPr algn="just" defTabSz="1022350" eaLnBrk="0" hangingPunct="0">
              <a:spcBef>
                <a:spcPct val="50000"/>
              </a:spcBef>
            </a:pPr>
            <a:r>
              <a:rPr lang="pt-BR" sz="1200" b="1" dirty="0">
                <a:solidFill>
                  <a:srgbClr val="15509A"/>
                </a:solidFill>
                <a:latin typeface="Arial" charset="0"/>
              </a:rPr>
              <a:t>Nome SOBRENOME</a:t>
            </a:r>
          </a:p>
          <a:p>
            <a:pPr algn="just" defTabSz="1022350" eaLnBrk="0" hangingPunct="0"/>
            <a:r>
              <a:rPr lang="pt-BR" sz="800" dirty="0">
                <a:latin typeface="Arial" charset="0"/>
              </a:rPr>
              <a:t>Acadêmico do curso de </a:t>
            </a:r>
            <a:r>
              <a:rPr lang="pt-BR" sz="800" dirty="0" err="1">
                <a:latin typeface="Arial" charset="0"/>
              </a:rPr>
              <a:t>xxxxxxxxxxxx</a:t>
            </a:r>
            <a:endParaRPr lang="pt-BR" sz="800" dirty="0">
              <a:latin typeface="Arial" charset="0"/>
            </a:endParaRPr>
          </a:p>
          <a:p>
            <a:pPr algn="just" defTabSz="1022350" eaLnBrk="0" hangingPunct="0"/>
            <a:r>
              <a:rPr lang="pt-BR" sz="800" dirty="0">
                <a:latin typeface="Arial" charset="0"/>
              </a:rPr>
              <a:t>Centro Universitário Vale do Iguaçu</a:t>
            </a:r>
          </a:p>
          <a:p>
            <a:pPr algn="just" defTabSz="1022350" eaLnBrk="0" hangingPunct="0"/>
            <a:r>
              <a:rPr lang="pt-BR" sz="800" dirty="0">
                <a:latin typeface="Arial" charset="0"/>
              </a:rPr>
              <a:t>emaildoaluno@uniguacu.edu.br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F480D683-1958-438E-9EFA-54E044B22FC2}"/>
              </a:ext>
            </a:extLst>
          </p:cNvPr>
          <p:cNvSpPr/>
          <p:nvPr/>
        </p:nvSpPr>
        <p:spPr>
          <a:xfrm>
            <a:off x="574225" y="2609571"/>
            <a:ext cx="3970640" cy="37964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/>
          <a:p>
            <a:pPr algn="ctr" eaLnBrk="0" hangingPunct="0">
              <a:defRPr/>
            </a:pPr>
            <a:r>
              <a:rPr lang="pt-BR" dirty="0">
                <a:ln w="18415" cmpd="sng">
                  <a:noFill/>
                  <a:prstDash val="solid"/>
                </a:ln>
                <a:solidFill>
                  <a:srgbClr val="15509A"/>
                </a:solidFill>
                <a:latin typeface="Arial Black" pitchFamily="34" charset="0"/>
              </a:rPr>
              <a:t>RESUMO </a:t>
            </a: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5E4BED2F-0CC6-48E6-99E9-FEE80C9D7792}"/>
              </a:ext>
            </a:extLst>
          </p:cNvPr>
          <p:cNvSpPr/>
          <p:nvPr/>
        </p:nvSpPr>
        <p:spPr>
          <a:xfrm>
            <a:off x="567273" y="7433072"/>
            <a:ext cx="3970640" cy="37964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/>
          <a:p>
            <a:pPr algn="ctr" eaLnBrk="0" hangingPunct="0">
              <a:defRPr/>
            </a:pPr>
            <a:r>
              <a:rPr lang="pt-BR" dirty="0">
                <a:ln w="18415" cmpd="sng">
                  <a:noFill/>
                  <a:prstDash val="solid"/>
                </a:ln>
                <a:solidFill>
                  <a:srgbClr val="15509A"/>
                </a:solidFill>
                <a:latin typeface="Arial Black" pitchFamily="34" charset="0"/>
              </a:rPr>
              <a:t>METODOLOGIA</a:t>
            </a:r>
          </a:p>
        </p:txBody>
      </p:sp>
      <p:sp>
        <p:nvSpPr>
          <p:cNvPr id="41" name="Text Box 21">
            <a:extLst>
              <a:ext uri="{FF2B5EF4-FFF2-40B4-BE49-F238E27FC236}">
                <a16:creationId xmlns:a16="http://schemas.microsoft.com/office/drawing/2014/main" id="{A36A315D-8EE0-4751-8A7F-9E458625E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7" y="7812718"/>
            <a:ext cx="348911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Texto em fonte Arial 14 texto texto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texto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74B1F8E0-6336-4E03-990D-5C6B29784F1C}"/>
              </a:ext>
            </a:extLst>
          </p:cNvPr>
          <p:cNvSpPr/>
          <p:nvPr/>
        </p:nvSpPr>
        <p:spPr>
          <a:xfrm>
            <a:off x="567273" y="10128852"/>
            <a:ext cx="3970640" cy="37964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/>
          <a:p>
            <a:pPr algn="ctr" eaLnBrk="0" hangingPunct="0">
              <a:defRPr/>
            </a:pPr>
            <a:r>
              <a:rPr lang="pt-BR" dirty="0">
                <a:ln w="18415" cmpd="sng">
                  <a:noFill/>
                  <a:prstDash val="solid"/>
                </a:ln>
                <a:solidFill>
                  <a:srgbClr val="15509A"/>
                </a:solidFill>
                <a:latin typeface="Arial Black" pitchFamily="34" charset="0"/>
              </a:rPr>
              <a:t>REFERÊNCIAS</a:t>
            </a:r>
          </a:p>
        </p:txBody>
      </p:sp>
      <p:sp>
        <p:nvSpPr>
          <p:cNvPr id="45" name="Text Box 21">
            <a:extLst>
              <a:ext uri="{FF2B5EF4-FFF2-40B4-BE49-F238E27FC236}">
                <a16:creationId xmlns:a16="http://schemas.microsoft.com/office/drawing/2014/main" id="{DBE464EB-3316-47E4-A889-CE4D4E8F8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7" y="10508498"/>
            <a:ext cx="348911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Texto em fonte Arial 14 texto texto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texto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texto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E3992DB4-5D97-4744-AA51-F24A0759EEB4}"/>
              </a:ext>
            </a:extLst>
          </p:cNvPr>
          <p:cNvSpPr/>
          <p:nvPr/>
        </p:nvSpPr>
        <p:spPr>
          <a:xfrm>
            <a:off x="4996151" y="4974148"/>
            <a:ext cx="3970640" cy="656645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/>
          <a:p>
            <a:pPr algn="ctr" eaLnBrk="0" hangingPunct="0">
              <a:defRPr/>
            </a:pPr>
            <a:r>
              <a:rPr lang="pt-BR" dirty="0">
                <a:ln w="18415" cmpd="sng">
                  <a:noFill/>
                  <a:prstDash val="solid"/>
                </a:ln>
                <a:solidFill>
                  <a:srgbClr val="15509A"/>
                </a:solidFill>
                <a:latin typeface="Arial Black" pitchFamily="34" charset="0"/>
              </a:rPr>
              <a:t>IMAGENS</a:t>
            </a:r>
          </a:p>
          <a:p>
            <a:pPr algn="ctr" eaLnBrk="0" hangingPunct="0">
              <a:defRPr/>
            </a:pPr>
            <a:r>
              <a:rPr lang="pt-BR" dirty="0">
                <a:ln w="18415" cmpd="sng">
                  <a:noFill/>
                  <a:prstDash val="solid"/>
                </a:ln>
                <a:solidFill>
                  <a:srgbClr val="15509A"/>
                </a:solidFill>
                <a:latin typeface="Arial Black" pitchFamily="34" charset="0"/>
              </a:rPr>
              <a:t>(SE HOUVER)</a:t>
            </a:r>
          </a:p>
        </p:txBody>
      </p:sp>
    </p:spTree>
    <p:extLst>
      <p:ext uri="{BB962C8B-B14F-4D97-AF65-F5344CB8AC3E}">
        <p14:creationId xmlns:p14="http://schemas.microsoft.com/office/powerpoint/2010/main" val="31784281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287</TotalTime>
  <Words>336</Words>
  <Application>Microsoft Office PowerPoint</Application>
  <PresentationFormat>Papel A3 (297 x 420 mm)</PresentationFormat>
  <Paragraphs>43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Ferreira Tavares</dc:creator>
  <cp:lastModifiedBy>UNG-SEDE-MKT03</cp:lastModifiedBy>
  <cp:revision>17</cp:revision>
  <dcterms:created xsi:type="dcterms:W3CDTF">2020-10-28T21:59:36Z</dcterms:created>
  <dcterms:modified xsi:type="dcterms:W3CDTF">2021-09-11T00:21:28Z</dcterms:modified>
</cp:coreProperties>
</file>